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8"/>
  </p:notesMasterIdLst>
  <p:sldIdLst>
    <p:sldId id="281" r:id="rId3"/>
    <p:sldId id="280" r:id="rId4"/>
    <p:sldId id="282" r:id="rId5"/>
    <p:sldId id="283" r:id="rId6"/>
    <p:sldId id="284" r:id="rId7"/>
    <p:sldId id="285" r:id="rId8"/>
    <p:sldId id="28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88" r:id="rId26"/>
    <p:sldId id="287" r:id="rId27"/>
    <p:sldId id="289" r:id="rId28"/>
    <p:sldId id="290" r:id="rId29"/>
    <p:sldId id="273" r:id="rId30"/>
    <p:sldId id="274" r:id="rId31"/>
    <p:sldId id="275" r:id="rId32"/>
    <p:sldId id="276" r:id="rId33"/>
    <p:sldId id="277" r:id="rId34"/>
    <p:sldId id="278" r:id="rId35"/>
    <p:sldId id="291" r:id="rId36"/>
    <p:sldId id="292" r:id="rId37"/>
    <p:sldId id="293" r:id="rId38"/>
    <p:sldId id="294" r:id="rId39"/>
    <p:sldId id="295" r:id="rId40"/>
    <p:sldId id="296" r:id="rId41"/>
    <p:sldId id="279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456091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4505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4608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4710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>
              <a:solidFill>
                <a:srgbClr val="FFFFFF"/>
              </a:solidFill>
            </a:endParaRPr>
          </a:p>
        </p:txBody>
      </p:sp>
      <p:sp>
        <p:nvSpPr>
          <p:cNvPr id="48131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49155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>
              <a:solidFill>
                <a:srgbClr val="FFFFFF"/>
              </a:solidFill>
            </a:endParaRPr>
          </a:p>
        </p:txBody>
      </p:sp>
      <p:sp>
        <p:nvSpPr>
          <p:cNvPr id="5017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5120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969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2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4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9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6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19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301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403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505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867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969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2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74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7175" y="-11796713"/>
            <a:ext cx="16656050" cy="12492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0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81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915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12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8089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8192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8294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83971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endParaRPr lang="it-IT"/>
          </a:p>
        </p:txBody>
      </p:sp>
      <p:sp>
        <p:nvSpPr>
          <p:cNvPr id="84995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72113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7AAC07-FD42-4637-A27E-C95F75E15BD8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20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84CE4D1-3B00-46FD-BD4F-877D89ED0F61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87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33F0287-D966-4C8A-BBB6-5A2D95E968F1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52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13D364-EA9B-4806-A2AA-715A3F85DB74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218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1CA9C4F-C2B2-483F-ADC1-89A86E4C0D57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8" name="Segnaposto data 7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10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E0403C8-3717-4A2D-839A-157850B1215C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52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93D737-E9F5-43C3-9021-1FA94C8B990D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79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42C300A-265E-46FE-A559-0CF620DEEBF9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5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AA22F4F-6689-4E89-A90C-73120286EF33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84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3AAB184-892C-4D31-BCC8-6487A88C3EB3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26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600233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60023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DC87FA6-3CB8-4A63-8C17-B3B58AA7D03D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88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FBED88C-E231-4419-82C2-8FD4A5373EDB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1310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00999B-0AA1-4694-B0B6-C4789B1DB155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9770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6545423-16E2-42E2-9AAE-86B859C49C9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833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9BC7484-F126-4DD1-B6E4-F60D3D65F1A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9083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ADED2ED-AF72-4180-A3BD-345A8B20C56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2286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802E96-F198-4724-BFB9-71943050E008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18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E682BE-EEAB-4011-82B2-43C2B01AF08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408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DBCA561-2484-4216-8B6A-F4BBE9EA1F96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21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243B654-9CB4-4C67-95BD-5FBFEE1FE48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534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2D0044-9AAA-4AA0-A0E6-3B652E7F5BB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8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7813" y="1604963"/>
            <a:ext cx="2055812" cy="452278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8213" cy="452278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52CD0A-B8F3-4D5A-92C7-E6A6C579122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46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69225" cy="17335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0"/>
          </p:nvPr>
        </p:nvSpPr>
        <p:spPr>
          <a:xfrm>
            <a:off x="457200" y="6243638"/>
            <a:ext cx="2130425" cy="454025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2425" cy="454025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2"/>
          </p:nvPr>
        </p:nvSpPr>
        <p:spPr>
          <a:xfrm>
            <a:off x="6553200" y="6243638"/>
            <a:ext cx="2130425" cy="454025"/>
          </a:xfrm>
        </p:spPr>
        <p:txBody>
          <a:bodyPr/>
          <a:lstStyle>
            <a:lvl1pPr>
              <a:defRPr/>
            </a:lvl1pPr>
          </a:lstStyle>
          <a:p>
            <a:fld id="{41C112F1-DA87-4A05-BDCD-08E4C46664EA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07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6699"/>
            </a:gs>
            <a:gs pos="100000">
              <a:srgbClr val="2F2F46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-103188" y="1306513"/>
            <a:ext cx="9348788" cy="5637212"/>
            <a:chOff x="-65" y="823"/>
            <a:chExt cx="5889" cy="3551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auto">
            <a:xfrm rot="20820000" flipV="1">
              <a:off x="-14" y="1031"/>
              <a:ext cx="1744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 rot="20760000" flipV="1">
              <a:off x="-22" y="1125"/>
              <a:ext cx="2033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 rot="20760000" flipV="1">
              <a:off x="-27" y="1197"/>
              <a:ext cx="2246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 rot="20700000" flipV="1">
              <a:off x="-42" y="1282"/>
              <a:ext cx="2476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 rot="20640000" flipV="1">
              <a:off x="-51" y="1395"/>
              <a:ext cx="2770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 rot="20580000" flipV="1">
              <a:off x="-65" y="1521"/>
              <a:ext cx="3058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 rot="20460000" flipV="1">
              <a:off x="-91" y="1692"/>
              <a:ext cx="3403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 rot="20340000" flipV="1">
              <a:off x="-97" y="1861"/>
              <a:ext cx="374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 rot="20220000" flipV="1">
              <a:off x="-165" y="2051"/>
              <a:ext cx="420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 rot="20100000" flipV="1">
              <a:off x="-214" y="2288"/>
              <a:ext cx="461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 rot="19920000" flipV="1">
              <a:off x="-312" y="2616"/>
              <a:ext cx="520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 rot="19680000" flipV="1">
              <a:off x="10" y="2878"/>
              <a:ext cx="5401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F2F4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 rot="19380000" flipV="1">
              <a:off x="1320" y="2926"/>
              <a:ext cx="461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1E1E2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 rot="19020000" flipV="1">
              <a:off x="2682" y="3069"/>
              <a:ext cx="357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30304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 rot="18600000" flipV="1">
              <a:off x="4052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 rot="18360000" flipH="1" flipV="1">
              <a:off x="5368" y="4169"/>
              <a:ext cx="501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 rot="1080000">
              <a:off x="-145" y="2359"/>
              <a:ext cx="604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 rot="1560000">
              <a:off x="-196" y="3395"/>
              <a:ext cx="414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0406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 rot="1740000">
              <a:off x="-164" y="3623"/>
              <a:ext cx="28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0406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 rot="1980000">
              <a:off x="-109" y="3920"/>
              <a:ext cx="140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 rot="1380000">
              <a:off x="-214" y="3219"/>
              <a:ext cx="5477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1314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 rot="960000">
              <a:off x="-115" y="2128"/>
              <a:ext cx="601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A3A57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 rot="960000" flipV="1">
              <a:off x="81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 rot="840000">
              <a:off x="374" y="1801"/>
              <a:ext cx="5475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 rot="780000">
              <a:off x="849" y="1581"/>
              <a:ext cx="497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 rot="720000">
              <a:off x="1055" y="1474"/>
              <a:ext cx="475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 rot="720000">
              <a:off x="1245" y="1375"/>
              <a:ext cx="4557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 rot="660000" flipV="1">
              <a:off x="1487" y="1306"/>
              <a:ext cx="431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 rot="660000" flipV="1">
              <a:off x="1651" y="1219"/>
              <a:ext cx="415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 rot="840000" flipV="1">
              <a:off x="612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56" name="Rectangle 32"/>
            <p:cNvSpPr>
              <a:spLocks noChangeArrowheads="1"/>
            </p:cNvSpPr>
            <p:nvPr/>
          </p:nvSpPr>
          <p:spPr bwMode="auto">
            <a:xfrm rot="1260000" flipV="1">
              <a:off x="-203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57" name="Rectangle 33"/>
            <p:cNvSpPr>
              <a:spLocks noChangeArrowheads="1"/>
            </p:cNvSpPr>
            <p:nvPr/>
          </p:nvSpPr>
          <p:spPr bwMode="auto">
            <a:xfrm rot="1200000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4" name="Oval 40"/>
            <p:cNvSpPr>
              <a:spLocks noChangeArrowheads="1"/>
            </p:cNvSpPr>
            <p:nvPr/>
          </p:nvSpPr>
          <p:spPr bwMode="auto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5" name="Oval 41"/>
            <p:cNvSpPr>
              <a:spLocks noChangeArrowheads="1"/>
            </p:cNvSpPr>
            <p:nvPr/>
          </p:nvSpPr>
          <p:spPr bwMode="auto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6" name="Oval 42"/>
            <p:cNvSpPr>
              <a:spLocks noChangeArrowheads="1"/>
            </p:cNvSpPr>
            <p:nvPr/>
          </p:nvSpPr>
          <p:spPr bwMode="auto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7" name="Oval 43"/>
            <p:cNvSpPr>
              <a:spLocks noChangeArrowheads="1"/>
            </p:cNvSpPr>
            <p:nvPr/>
          </p:nvSpPr>
          <p:spPr bwMode="auto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8" name="Oval 44"/>
            <p:cNvSpPr>
              <a:spLocks noChangeArrowheads="1"/>
            </p:cNvSpPr>
            <p:nvPr/>
          </p:nvSpPr>
          <p:spPr bwMode="auto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69" name="Oval 45"/>
            <p:cNvSpPr>
              <a:spLocks noChangeArrowheads="1"/>
            </p:cNvSpPr>
            <p:nvPr/>
          </p:nvSpPr>
          <p:spPr bwMode="auto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0" name="Oval 46"/>
            <p:cNvSpPr>
              <a:spLocks noChangeArrowheads="1"/>
            </p:cNvSpPr>
            <p:nvPr/>
          </p:nvSpPr>
          <p:spPr bwMode="auto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1" name="Oval 47"/>
            <p:cNvSpPr>
              <a:spLocks noChangeArrowheads="1"/>
            </p:cNvSpPr>
            <p:nvPr/>
          </p:nvSpPr>
          <p:spPr bwMode="auto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2" name="Oval 48"/>
            <p:cNvSpPr>
              <a:spLocks noChangeArrowheads="1"/>
            </p:cNvSpPr>
            <p:nvPr/>
          </p:nvSpPr>
          <p:spPr bwMode="auto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3" name="Oval 49"/>
            <p:cNvSpPr>
              <a:spLocks noChangeArrowheads="1"/>
            </p:cNvSpPr>
            <p:nvPr/>
          </p:nvSpPr>
          <p:spPr bwMode="auto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4" name="Oval 50"/>
            <p:cNvSpPr>
              <a:spLocks noChangeArrowheads="1"/>
            </p:cNvSpPr>
            <p:nvPr/>
          </p:nvSpPr>
          <p:spPr bwMode="auto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5" name="Oval 51"/>
            <p:cNvSpPr>
              <a:spLocks noChangeArrowheads="1"/>
            </p:cNvSpPr>
            <p:nvPr/>
          </p:nvSpPr>
          <p:spPr bwMode="auto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6" name="Oval 52"/>
            <p:cNvSpPr>
              <a:spLocks noChangeArrowheads="1"/>
            </p:cNvSpPr>
            <p:nvPr/>
          </p:nvSpPr>
          <p:spPr bwMode="auto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7" name="Oval 53"/>
            <p:cNvSpPr>
              <a:spLocks noChangeArrowheads="1"/>
            </p:cNvSpPr>
            <p:nvPr/>
          </p:nvSpPr>
          <p:spPr bwMode="auto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8" name="Oval 54"/>
            <p:cNvSpPr>
              <a:spLocks noChangeArrowheads="1"/>
            </p:cNvSpPr>
            <p:nvPr/>
          </p:nvSpPr>
          <p:spPr bwMode="auto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79" name="Oval 55"/>
            <p:cNvSpPr>
              <a:spLocks noChangeArrowheads="1"/>
            </p:cNvSpPr>
            <p:nvPr/>
          </p:nvSpPr>
          <p:spPr bwMode="auto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0" name="Oval 56"/>
            <p:cNvSpPr>
              <a:spLocks noChangeArrowheads="1"/>
            </p:cNvSpPr>
            <p:nvPr/>
          </p:nvSpPr>
          <p:spPr bwMode="auto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1" name="Oval 57"/>
            <p:cNvSpPr>
              <a:spLocks noChangeArrowheads="1"/>
            </p:cNvSpPr>
            <p:nvPr/>
          </p:nvSpPr>
          <p:spPr bwMode="auto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2" name="Oval 58"/>
            <p:cNvSpPr>
              <a:spLocks noChangeArrowheads="1"/>
            </p:cNvSpPr>
            <p:nvPr/>
          </p:nvSpPr>
          <p:spPr bwMode="auto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3" name="Oval 59"/>
            <p:cNvSpPr>
              <a:spLocks noChangeArrowheads="1"/>
            </p:cNvSpPr>
            <p:nvPr/>
          </p:nvSpPr>
          <p:spPr bwMode="auto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4" name="Oval 60"/>
            <p:cNvSpPr>
              <a:spLocks noChangeArrowheads="1"/>
            </p:cNvSpPr>
            <p:nvPr/>
          </p:nvSpPr>
          <p:spPr bwMode="auto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5" name="Oval 61"/>
            <p:cNvSpPr>
              <a:spLocks noChangeArrowheads="1"/>
            </p:cNvSpPr>
            <p:nvPr/>
          </p:nvSpPr>
          <p:spPr bwMode="auto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6" name="Oval 62"/>
            <p:cNvSpPr>
              <a:spLocks noChangeArrowheads="1"/>
            </p:cNvSpPr>
            <p:nvPr/>
          </p:nvSpPr>
          <p:spPr bwMode="auto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7" name="Oval 63"/>
            <p:cNvSpPr>
              <a:spLocks noChangeArrowheads="1"/>
            </p:cNvSpPr>
            <p:nvPr/>
          </p:nvSpPr>
          <p:spPr bwMode="auto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8" name="Oval 64"/>
            <p:cNvSpPr>
              <a:spLocks noChangeArrowheads="1"/>
            </p:cNvSpPr>
            <p:nvPr/>
          </p:nvSpPr>
          <p:spPr bwMode="auto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89" name="Oval 65"/>
            <p:cNvSpPr>
              <a:spLocks noChangeArrowheads="1"/>
            </p:cNvSpPr>
            <p:nvPr/>
          </p:nvSpPr>
          <p:spPr bwMode="auto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0" name="Oval 66"/>
            <p:cNvSpPr>
              <a:spLocks noChangeArrowheads="1"/>
            </p:cNvSpPr>
            <p:nvPr/>
          </p:nvSpPr>
          <p:spPr bwMode="auto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1" name="Oval 67"/>
            <p:cNvSpPr>
              <a:spLocks noChangeArrowheads="1"/>
            </p:cNvSpPr>
            <p:nvPr/>
          </p:nvSpPr>
          <p:spPr bwMode="auto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2" name="Oval 68"/>
            <p:cNvSpPr>
              <a:spLocks noChangeArrowheads="1"/>
            </p:cNvSpPr>
            <p:nvPr/>
          </p:nvSpPr>
          <p:spPr bwMode="auto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3" name="Oval 69"/>
            <p:cNvSpPr>
              <a:spLocks noChangeArrowheads="1"/>
            </p:cNvSpPr>
            <p:nvPr/>
          </p:nvSpPr>
          <p:spPr bwMode="auto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4" name="Oval 70"/>
            <p:cNvSpPr>
              <a:spLocks noChangeArrowheads="1"/>
            </p:cNvSpPr>
            <p:nvPr/>
          </p:nvSpPr>
          <p:spPr bwMode="auto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5" name="Oval 71"/>
            <p:cNvSpPr>
              <a:spLocks noChangeArrowheads="1"/>
            </p:cNvSpPr>
            <p:nvPr/>
          </p:nvSpPr>
          <p:spPr bwMode="auto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6" name="Oval 72"/>
            <p:cNvSpPr>
              <a:spLocks noChangeArrowheads="1"/>
            </p:cNvSpPr>
            <p:nvPr/>
          </p:nvSpPr>
          <p:spPr bwMode="auto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7" name="Oval 73"/>
            <p:cNvSpPr>
              <a:spLocks noChangeArrowheads="1"/>
            </p:cNvSpPr>
            <p:nvPr/>
          </p:nvSpPr>
          <p:spPr bwMode="auto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8" name="Oval 74"/>
            <p:cNvSpPr>
              <a:spLocks noChangeArrowheads="1"/>
            </p:cNvSpPr>
            <p:nvPr/>
          </p:nvSpPr>
          <p:spPr bwMode="auto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99" name="Oval 75"/>
            <p:cNvSpPr>
              <a:spLocks noChangeArrowheads="1"/>
            </p:cNvSpPr>
            <p:nvPr/>
          </p:nvSpPr>
          <p:spPr bwMode="auto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0" name="Oval 76"/>
            <p:cNvSpPr>
              <a:spLocks noChangeArrowheads="1"/>
            </p:cNvSpPr>
            <p:nvPr/>
          </p:nvSpPr>
          <p:spPr bwMode="auto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1" name="Oval 77"/>
            <p:cNvSpPr>
              <a:spLocks noChangeArrowheads="1"/>
            </p:cNvSpPr>
            <p:nvPr/>
          </p:nvSpPr>
          <p:spPr bwMode="auto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2" name="Oval 78"/>
            <p:cNvSpPr>
              <a:spLocks noChangeArrowheads="1"/>
            </p:cNvSpPr>
            <p:nvPr/>
          </p:nvSpPr>
          <p:spPr bwMode="auto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3" name="Oval 79"/>
            <p:cNvSpPr>
              <a:spLocks noChangeArrowheads="1"/>
            </p:cNvSpPr>
            <p:nvPr/>
          </p:nvSpPr>
          <p:spPr bwMode="auto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4" name="Oval 80"/>
            <p:cNvSpPr>
              <a:spLocks noChangeArrowheads="1"/>
            </p:cNvSpPr>
            <p:nvPr/>
          </p:nvSpPr>
          <p:spPr bwMode="auto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5" name="Oval 81"/>
            <p:cNvSpPr>
              <a:spLocks noChangeArrowheads="1"/>
            </p:cNvSpPr>
            <p:nvPr/>
          </p:nvSpPr>
          <p:spPr bwMode="auto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6" name="Oval 82"/>
            <p:cNvSpPr>
              <a:spLocks noChangeArrowheads="1"/>
            </p:cNvSpPr>
            <p:nvPr/>
          </p:nvSpPr>
          <p:spPr bwMode="auto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7" name="Oval 83"/>
            <p:cNvSpPr>
              <a:spLocks noChangeArrowheads="1"/>
            </p:cNvSpPr>
            <p:nvPr/>
          </p:nvSpPr>
          <p:spPr bwMode="auto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8" name="Oval 84"/>
            <p:cNvSpPr>
              <a:spLocks noChangeArrowheads="1"/>
            </p:cNvSpPr>
            <p:nvPr/>
          </p:nvSpPr>
          <p:spPr bwMode="auto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09" name="Oval 85"/>
            <p:cNvSpPr>
              <a:spLocks noChangeArrowheads="1"/>
            </p:cNvSpPr>
            <p:nvPr/>
          </p:nvSpPr>
          <p:spPr bwMode="auto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0" name="Oval 86"/>
            <p:cNvSpPr>
              <a:spLocks noChangeArrowheads="1"/>
            </p:cNvSpPr>
            <p:nvPr/>
          </p:nvSpPr>
          <p:spPr bwMode="auto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1" name="Oval 87"/>
            <p:cNvSpPr>
              <a:spLocks noChangeArrowheads="1"/>
            </p:cNvSpPr>
            <p:nvPr/>
          </p:nvSpPr>
          <p:spPr bwMode="auto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2" name="Oval 88"/>
            <p:cNvSpPr>
              <a:spLocks noChangeArrowheads="1"/>
            </p:cNvSpPr>
            <p:nvPr/>
          </p:nvSpPr>
          <p:spPr bwMode="auto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3" name="Oval 89"/>
            <p:cNvSpPr>
              <a:spLocks noChangeArrowheads="1"/>
            </p:cNvSpPr>
            <p:nvPr/>
          </p:nvSpPr>
          <p:spPr bwMode="auto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4" name="Oval 90"/>
            <p:cNvSpPr>
              <a:spLocks noChangeArrowheads="1"/>
            </p:cNvSpPr>
            <p:nvPr/>
          </p:nvSpPr>
          <p:spPr bwMode="auto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5" name="Oval 91"/>
            <p:cNvSpPr>
              <a:spLocks noChangeArrowheads="1"/>
            </p:cNvSpPr>
            <p:nvPr/>
          </p:nvSpPr>
          <p:spPr bwMode="auto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6" name="Oval 92"/>
            <p:cNvSpPr>
              <a:spLocks noChangeArrowheads="1"/>
            </p:cNvSpPr>
            <p:nvPr/>
          </p:nvSpPr>
          <p:spPr bwMode="auto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7" name="Oval 93"/>
            <p:cNvSpPr>
              <a:spLocks noChangeArrowheads="1"/>
            </p:cNvSpPr>
            <p:nvPr/>
          </p:nvSpPr>
          <p:spPr bwMode="auto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8" name="Oval 94"/>
            <p:cNvSpPr>
              <a:spLocks noChangeArrowheads="1"/>
            </p:cNvSpPr>
            <p:nvPr/>
          </p:nvSpPr>
          <p:spPr bwMode="auto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19" name="Oval 95"/>
            <p:cNvSpPr>
              <a:spLocks noChangeArrowheads="1"/>
            </p:cNvSpPr>
            <p:nvPr/>
          </p:nvSpPr>
          <p:spPr bwMode="auto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0" name="Oval 96"/>
            <p:cNvSpPr>
              <a:spLocks noChangeArrowheads="1"/>
            </p:cNvSpPr>
            <p:nvPr/>
          </p:nvSpPr>
          <p:spPr bwMode="auto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1" name="Oval 97"/>
            <p:cNvSpPr>
              <a:spLocks noChangeArrowheads="1"/>
            </p:cNvSpPr>
            <p:nvPr/>
          </p:nvSpPr>
          <p:spPr bwMode="auto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2" name="Oval 98"/>
            <p:cNvSpPr>
              <a:spLocks noChangeArrowheads="1"/>
            </p:cNvSpPr>
            <p:nvPr/>
          </p:nvSpPr>
          <p:spPr bwMode="auto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3" name="Oval 99"/>
            <p:cNvSpPr>
              <a:spLocks noChangeArrowheads="1"/>
            </p:cNvSpPr>
            <p:nvPr/>
          </p:nvSpPr>
          <p:spPr bwMode="auto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4" name="Oval 100"/>
            <p:cNvSpPr>
              <a:spLocks noChangeArrowheads="1"/>
            </p:cNvSpPr>
            <p:nvPr/>
          </p:nvSpPr>
          <p:spPr bwMode="auto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5" name="Oval 101"/>
            <p:cNvSpPr>
              <a:spLocks noChangeArrowheads="1"/>
            </p:cNvSpPr>
            <p:nvPr/>
          </p:nvSpPr>
          <p:spPr bwMode="auto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6" name="Oval 102"/>
            <p:cNvSpPr>
              <a:spLocks noChangeArrowheads="1"/>
            </p:cNvSpPr>
            <p:nvPr/>
          </p:nvSpPr>
          <p:spPr bwMode="auto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7" name="Oval 103"/>
            <p:cNvSpPr>
              <a:spLocks noChangeArrowheads="1"/>
            </p:cNvSpPr>
            <p:nvPr/>
          </p:nvSpPr>
          <p:spPr bwMode="auto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8" name="Oval 104"/>
            <p:cNvSpPr>
              <a:spLocks noChangeArrowheads="1"/>
            </p:cNvSpPr>
            <p:nvPr/>
          </p:nvSpPr>
          <p:spPr bwMode="auto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29" name="Oval 105"/>
            <p:cNvSpPr>
              <a:spLocks noChangeArrowheads="1"/>
            </p:cNvSpPr>
            <p:nvPr/>
          </p:nvSpPr>
          <p:spPr bwMode="auto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0" name="Oval 106"/>
            <p:cNvSpPr>
              <a:spLocks noChangeArrowheads="1"/>
            </p:cNvSpPr>
            <p:nvPr/>
          </p:nvSpPr>
          <p:spPr bwMode="auto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1" name="Oval 107"/>
            <p:cNvSpPr>
              <a:spLocks noChangeArrowheads="1"/>
            </p:cNvSpPr>
            <p:nvPr/>
          </p:nvSpPr>
          <p:spPr bwMode="auto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2" name="Oval 108"/>
            <p:cNvSpPr>
              <a:spLocks noChangeArrowheads="1"/>
            </p:cNvSpPr>
            <p:nvPr/>
          </p:nvSpPr>
          <p:spPr bwMode="auto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3" name="Oval 109"/>
            <p:cNvSpPr>
              <a:spLocks noChangeArrowheads="1"/>
            </p:cNvSpPr>
            <p:nvPr/>
          </p:nvSpPr>
          <p:spPr bwMode="auto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4" name="Oval 110"/>
            <p:cNvSpPr>
              <a:spLocks noChangeArrowheads="1"/>
            </p:cNvSpPr>
            <p:nvPr/>
          </p:nvSpPr>
          <p:spPr bwMode="auto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5" name="Oval 111"/>
            <p:cNvSpPr>
              <a:spLocks noChangeArrowheads="1"/>
            </p:cNvSpPr>
            <p:nvPr/>
          </p:nvSpPr>
          <p:spPr bwMode="auto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6" name="Oval 112"/>
            <p:cNvSpPr>
              <a:spLocks noChangeArrowheads="1"/>
            </p:cNvSpPr>
            <p:nvPr/>
          </p:nvSpPr>
          <p:spPr bwMode="auto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7" name="Oval 113"/>
            <p:cNvSpPr>
              <a:spLocks noChangeArrowheads="1"/>
            </p:cNvSpPr>
            <p:nvPr/>
          </p:nvSpPr>
          <p:spPr bwMode="auto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8" name="Oval 114"/>
            <p:cNvSpPr>
              <a:spLocks noChangeArrowheads="1"/>
            </p:cNvSpPr>
            <p:nvPr/>
          </p:nvSpPr>
          <p:spPr bwMode="auto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39" name="Oval 115"/>
            <p:cNvSpPr>
              <a:spLocks noChangeArrowheads="1"/>
            </p:cNvSpPr>
            <p:nvPr/>
          </p:nvSpPr>
          <p:spPr bwMode="auto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0" name="Oval 116"/>
            <p:cNvSpPr>
              <a:spLocks noChangeArrowheads="1"/>
            </p:cNvSpPr>
            <p:nvPr/>
          </p:nvSpPr>
          <p:spPr bwMode="auto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1" name="Oval 117"/>
            <p:cNvSpPr>
              <a:spLocks noChangeArrowheads="1"/>
            </p:cNvSpPr>
            <p:nvPr/>
          </p:nvSpPr>
          <p:spPr bwMode="auto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2" name="Oval 118"/>
            <p:cNvSpPr>
              <a:spLocks noChangeArrowheads="1"/>
            </p:cNvSpPr>
            <p:nvPr/>
          </p:nvSpPr>
          <p:spPr bwMode="auto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3" name="Oval 119"/>
            <p:cNvSpPr>
              <a:spLocks noChangeArrowheads="1"/>
            </p:cNvSpPr>
            <p:nvPr/>
          </p:nvSpPr>
          <p:spPr bwMode="auto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4" name="Oval 120"/>
            <p:cNvSpPr>
              <a:spLocks noChangeArrowheads="1"/>
            </p:cNvSpPr>
            <p:nvPr/>
          </p:nvSpPr>
          <p:spPr bwMode="auto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5" name="Oval 121"/>
            <p:cNvSpPr>
              <a:spLocks noChangeArrowheads="1"/>
            </p:cNvSpPr>
            <p:nvPr/>
          </p:nvSpPr>
          <p:spPr bwMode="auto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6" name="Oval 122"/>
            <p:cNvSpPr>
              <a:spLocks noChangeArrowheads="1"/>
            </p:cNvSpPr>
            <p:nvPr/>
          </p:nvSpPr>
          <p:spPr bwMode="auto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7" name="Oval 123"/>
            <p:cNvSpPr>
              <a:spLocks noChangeArrowheads="1"/>
            </p:cNvSpPr>
            <p:nvPr/>
          </p:nvSpPr>
          <p:spPr bwMode="auto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8" name="Oval 124"/>
            <p:cNvSpPr>
              <a:spLocks noChangeArrowheads="1"/>
            </p:cNvSpPr>
            <p:nvPr/>
          </p:nvSpPr>
          <p:spPr bwMode="auto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49" name="Oval 125"/>
            <p:cNvSpPr>
              <a:spLocks noChangeArrowheads="1"/>
            </p:cNvSpPr>
            <p:nvPr/>
          </p:nvSpPr>
          <p:spPr bwMode="auto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0" name="Oval 126"/>
            <p:cNvSpPr>
              <a:spLocks noChangeArrowheads="1"/>
            </p:cNvSpPr>
            <p:nvPr/>
          </p:nvSpPr>
          <p:spPr bwMode="auto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1" name="Oval 127"/>
            <p:cNvSpPr>
              <a:spLocks noChangeArrowheads="1"/>
            </p:cNvSpPr>
            <p:nvPr/>
          </p:nvSpPr>
          <p:spPr bwMode="auto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2" name="Oval 128"/>
            <p:cNvSpPr>
              <a:spLocks noChangeArrowheads="1"/>
            </p:cNvSpPr>
            <p:nvPr/>
          </p:nvSpPr>
          <p:spPr bwMode="auto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3" name="Oval 129"/>
            <p:cNvSpPr>
              <a:spLocks noChangeArrowheads="1"/>
            </p:cNvSpPr>
            <p:nvPr/>
          </p:nvSpPr>
          <p:spPr bwMode="auto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4" name="Oval 130"/>
            <p:cNvSpPr>
              <a:spLocks noChangeArrowheads="1"/>
            </p:cNvSpPr>
            <p:nvPr/>
          </p:nvSpPr>
          <p:spPr bwMode="auto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5" name="Oval 131"/>
            <p:cNvSpPr>
              <a:spLocks noChangeArrowheads="1"/>
            </p:cNvSpPr>
            <p:nvPr/>
          </p:nvSpPr>
          <p:spPr bwMode="auto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6" name="Oval 132"/>
            <p:cNvSpPr>
              <a:spLocks noChangeArrowheads="1"/>
            </p:cNvSpPr>
            <p:nvPr/>
          </p:nvSpPr>
          <p:spPr bwMode="auto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7" name="Oval 133"/>
            <p:cNvSpPr>
              <a:spLocks noChangeArrowheads="1"/>
            </p:cNvSpPr>
            <p:nvPr/>
          </p:nvSpPr>
          <p:spPr bwMode="auto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8" name="Oval 134"/>
            <p:cNvSpPr>
              <a:spLocks noChangeArrowheads="1"/>
            </p:cNvSpPr>
            <p:nvPr/>
          </p:nvSpPr>
          <p:spPr bwMode="auto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59" name="Oval 135"/>
            <p:cNvSpPr>
              <a:spLocks noChangeArrowheads="1"/>
            </p:cNvSpPr>
            <p:nvPr/>
          </p:nvSpPr>
          <p:spPr bwMode="auto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0" name="Oval 136"/>
            <p:cNvSpPr>
              <a:spLocks noChangeArrowheads="1"/>
            </p:cNvSpPr>
            <p:nvPr/>
          </p:nvSpPr>
          <p:spPr bwMode="auto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1" name="Oval 137"/>
            <p:cNvSpPr>
              <a:spLocks noChangeArrowheads="1"/>
            </p:cNvSpPr>
            <p:nvPr/>
          </p:nvSpPr>
          <p:spPr bwMode="auto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2" name="Oval 138"/>
            <p:cNvSpPr>
              <a:spLocks noChangeArrowheads="1"/>
            </p:cNvSpPr>
            <p:nvPr/>
          </p:nvSpPr>
          <p:spPr bwMode="auto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3" name="Oval 139"/>
            <p:cNvSpPr>
              <a:spLocks noChangeArrowheads="1"/>
            </p:cNvSpPr>
            <p:nvPr/>
          </p:nvSpPr>
          <p:spPr bwMode="auto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4" name="Oval 140"/>
            <p:cNvSpPr>
              <a:spLocks noChangeArrowheads="1"/>
            </p:cNvSpPr>
            <p:nvPr/>
          </p:nvSpPr>
          <p:spPr bwMode="auto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5" name="Oval 141"/>
            <p:cNvSpPr>
              <a:spLocks noChangeArrowheads="1"/>
            </p:cNvSpPr>
            <p:nvPr/>
          </p:nvSpPr>
          <p:spPr bwMode="auto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6" name="Oval 142"/>
            <p:cNvSpPr>
              <a:spLocks noChangeArrowheads="1"/>
            </p:cNvSpPr>
            <p:nvPr/>
          </p:nvSpPr>
          <p:spPr bwMode="auto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7" name="Oval 143"/>
            <p:cNvSpPr>
              <a:spLocks noChangeArrowheads="1"/>
            </p:cNvSpPr>
            <p:nvPr/>
          </p:nvSpPr>
          <p:spPr bwMode="auto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8" name="Oval 144"/>
            <p:cNvSpPr>
              <a:spLocks noChangeArrowheads="1"/>
            </p:cNvSpPr>
            <p:nvPr/>
          </p:nvSpPr>
          <p:spPr bwMode="auto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69" name="Oval 145"/>
            <p:cNvSpPr>
              <a:spLocks noChangeArrowheads="1"/>
            </p:cNvSpPr>
            <p:nvPr/>
          </p:nvSpPr>
          <p:spPr bwMode="auto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0" name="Oval 146"/>
            <p:cNvSpPr>
              <a:spLocks noChangeArrowheads="1"/>
            </p:cNvSpPr>
            <p:nvPr/>
          </p:nvSpPr>
          <p:spPr bwMode="auto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1" name="Oval 147"/>
            <p:cNvSpPr>
              <a:spLocks noChangeArrowheads="1"/>
            </p:cNvSpPr>
            <p:nvPr/>
          </p:nvSpPr>
          <p:spPr bwMode="auto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2" name="Oval 148"/>
            <p:cNvSpPr>
              <a:spLocks noChangeArrowheads="1"/>
            </p:cNvSpPr>
            <p:nvPr/>
          </p:nvSpPr>
          <p:spPr bwMode="auto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3" name="Oval 149"/>
            <p:cNvSpPr>
              <a:spLocks noChangeArrowheads="1"/>
            </p:cNvSpPr>
            <p:nvPr/>
          </p:nvSpPr>
          <p:spPr bwMode="auto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4" name="Oval 150"/>
            <p:cNvSpPr>
              <a:spLocks noChangeArrowheads="1"/>
            </p:cNvSpPr>
            <p:nvPr/>
          </p:nvSpPr>
          <p:spPr bwMode="auto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5" name="Oval 151"/>
            <p:cNvSpPr>
              <a:spLocks noChangeArrowheads="1"/>
            </p:cNvSpPr>
            <p:nvPr/>
          </p:nvSpPr>
          <p:spPr bwMode="auto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6" name="Oval 152"/>
            <p:cNvSpPr>
              <a:spLocks noChangeArrowheads="1"/>
            </p:cNvSpPr>
            <p:nvPr/>
          </p:nvSpPr>
          <p:spPr bwMode="auto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7" name="Oval 153"/>
            <p:cNvSpPr>
              <a:spLocks noChangeArrowheads="1"/>
            </p:cNvSpPr>
            <p:nvPr/>
          </p:nvSpPr>
          <p:spPr bwMode="auto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8" name="Oval 154"/>
            <p:cNvSpPr>
              <a:spLocks noChangeArrowheads="1"/>
            </p:cNvSpPr>
            <p:nvPr/>
          </p:nvSpPr>
          <p:spPr bwMode="auto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79" name="Oval 155"/>
            <p:cNvSpPr>
              <a:spLocks noChangeArrowheads="1"/>
            </p:cNvSpPr>
            <p:nvPr/>
          </p:nvSpPr>
          <p:spPr bwMode="auto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0" name="Oval 156"/>
            <p:cNvSpPr>
              <a:spLocks noChangeArrowheads="1"/>
            </p:cNvSpPr>
            <p:nvPr/>
          </p:nvSpPr>
          <p:spPr bwMode="auto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1" name="Oval 157"/>
            <p:cNvSpPr>
              <a:spLocks noChangeArrowheads="1"/>
            </p:cNvSpPr>
            <p:nvPr/>
          </p:nvSpPr>
          <p:spPr bwMode="auto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2" name="Oval 158"/>
            <p:cNvSpPr>
              <a:spLocks noChangeArrowheads="1"/>
            </p:cNvSpPr>
            <p:nvPr/>
          </p:nvSpPr>
          <p:spPr bwMode="auto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3" name="Oval 159"/>
            <p:cNvSpPr>
              <a:spLocks noChangeArrowheads="1"/>
            </p:cNvSpPr>
            <p:nvPr/>
          </p:nvSpPr>
          <p:spPr bwMode="auto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4" name="Oval 160"/>
            <p:cNvSpPr>
              <a:spLocks noChangeArrowheads="1"/>
            </p:cNvSpPr>
            <p:nvPr/>
          </p:nvSpPr>
          <p:spPr bwMode="auto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5" name="Oval 161"/>
            <p:cNvSpPr>
              <a:spLocks noChangeArrowheads="1"/>
            </p:cNvSpPr>
            <p:nvPr/>
          </p:nvSpPr>
          <p:spPr bwMode="auto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6" name="Oval 162"/>
            <p:cNvSpPr>
              <a:spLocks noChangeArrowheads="1"/>
            </p:cNvSpPr>
            <p:nvPr/>
          </p:nvSpPr>
          <p:spPr bwMode="auto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7" name="Oval 163"/>
            <p:cNvSpPr>
              <a:spLocks noChangeArrowheads="1"/>
            </p:cNvSpPr>
            <p:nvPr/>
          </p:nvSpPr>
          <p:spPr bwMode="auto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8" name="Oval 164"/>
            <p:cNvSpPr>
              <a:spLocks noChangeArrowheads="1"/>
            </p:cNvSpPr>
            <p:nvPr/>
          </p:nvSpPr>
          <p:spPr bwMode="auto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89" name="Oval 165"/>
            <p:cNvSpPr>
              <a:spLocks noChangeArrowheads="1"/>
            </p:cNvSpPr>
            <p:nvPr/>
          </p:nvSpPr>
          <p:spPr bwMode="auto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0" name="Oval 166"/>
            <p:cNvSpPr>
              <a:spLocks noChangeArrowheads="1"/>
            </p:cNvSpPr>
            <p:nvPr/>
          </p:nvSpPr>
          <p:spPr bwMode="auto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1" name="Oval 167"/>
            <p:cNvSpPr>
              <a:spLocks noChangeArrowheads="1"/>
            </p:cNvSpPr>
            <p:nvPr/>
          </p:nvSpPr>
          <p:spPr bwMode="auto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2" name="Oval 168"/>
            <p:cNvSpPr>
              <a:spLocks noChangeArrowheads="1"/>
            </p:cNvSpPr>
            <p:nvPr/>
          </p:nvSpPr>
          <p:spPr bwMode="auto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3" name="Oval 169"/>
            <p:cNvSpPr>
              <a:spLocks noChangeArrowheads="1"/>
            </p:cNvSpPr>
            <p:nvPr/>
          </p:nvSpPr>
          <p:spPr bwMode="auto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4" name="Oval 170"/>
            <p:cNvSpPr>
              <a:spLocks noChangeArrowheads="1"/>
            </p:cNvSpPr>
            <p:nvPr/>
          </p:nvSpPr>
          <p:spPr bwMode="auto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5" name="Oval 171"/>
            <p:cNvSpPr>
              <a:spLocks noChangeArrowheads="1"/>
            </p:cNvSpPr>
            <p:nvPr/>
          </p:nvSpPr>
          <p:spPr bwMode="auto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6" name="Oval 172"/>
            <p:cNvSpPr>
              <a:spLocks noChangeArrowheads="1"/>
            </p:cNvSpPr>
            <p:nvPr/>
          </p:nvSpPr>
          <p:spPr bwMode="auto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7" name="Oval 173"/>
            <p:cNvSpPr>
              <a:spLocks noChangeArrowheads="1"/>
            </p:cNvSpPr>
            <p:nvPr/>
          </p:nvSpPr>
          <p:spPr bwMode="auto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8" name="Oval 174"/>
            <p:cNvSpPr>
              <a:spLocks noChangeArrowheads="1"/>
            </p:cNvSpPr>
            <p:nvPr/>
          </p:nvSpPr>
          <p:spPr bwMode="auto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99" name="Oval 175"/>
            <p:cNvSpPr>
              <a:spLocks noChangeArrowheads="1"/>
            </p:cNvSpPr>
            <p:nvPr/>
          </p:nvSpPr>
          <p:spPr bwMode="auto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0" name="Oval 176"/>
            <p:cNvSpPr>
              <a:spLocks noChangeArrowheads="1"/>
            </p:cNvSpPr>
            <p:nvPr/>
          </p:nvSpPr>
          <p:spPr bwMode="auto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1" name="Oval 177"/>
            <p:cNvSpPr>
              <a:spLocks noChangeArrowheads="1"/>
            </p:cNvSpPr>
            <p:nvPr/>
          </p:nvSpPr>
          <p:spPr bwMode="auto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2" name="Oval 178"/>
            <p:cNvSpPr>
              <a:spLocks noChangeArrowheads="1"/>
            </p:cNvSpPr>
            <p:nvPr/>
          </p:nvSpPr>
          <p:spPr bwMode="auto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3" name="Oval 179"/>
            <p:cNvSpPr>
              <a:spLocks noChangeArrowheads="1"/>
            </p:cNvSpPr>
            <p:nvPr/>
          </p:nvSpPr>
          <p:spPr bwMode="auto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4" name="Oval 180"/>
            <p:cNvSpPr>
              <a:spLocks noChangeArrowheads="1"/>
            </p:cNvSpPr>
            <p:nvPr/>
          </p:nvSpPr>
          <p:spPr bwMode="auto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5" name="Oval 181"/>
            <p:cNvSpPr>
              <a:spLocks noChangeArrowheads="1"/>
            </p:cNvSpPr>
            <p:nvPr/>
          </p:nvSpPr>
          <p:spPr bwMode="auto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6" name="Oval 182"/>
            <p:cNvSpPr>
              <a:spLocks noChangeArrowheads="1"/>
            </p:cNvSpPr>
            <p:nvPr/>
          </p:nvSpPr>
          <p:spPr bwMode="auto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7" name="Oval 183"/>
            <p:cNvSpPr>
              <a:spLocks noChangeArrowheads="1"/>
            </p:cNvSpPr>
            <p:nvPr/>
          </p:nvSpPr>
          <p:spPr bwMode="auto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8" name="Oval 184"/>
            <p:cNvSpPr>
              <a:spLocks noChangeArrowheads="1"/>
            </p:cNvSpPr>
            <p:nvPr/>
          </p:nvSpPr>
          <p:spPr bwMode="auto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9" name="Oval 185"/>
            <p:cNvSpPr>
              <a:spLocks noChangeArrowheads="1"/>
            </p:cNvSpPr>
            <p:nvPr/>
          </p:nvSpPr>
          <p:spPr bwMode="auto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0" name="Oval 186"/>
            <p:cNvSpPr>
              <a:spLocks noChangeArrowheads="1"/>
            </p:cNvSpPr>
            <p:nvPr/>
          </p:nvSpPr>
          <p:spPr bwMode="auto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1" name="Oval 187"/>
            <p:cNvSpPr>
              <a:spLocks noChangeArrowheads="1"/>
            </p:cNvSpPr>
            <p:nvPr/>
          </p:nvSpPr>
          <p:spPr bwMode="auto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2" name="Oval 188"/>
            <p:cNvSpPr>
              <a:spLocks noChangeArrowheads="1"/>
            </p:cNvSpPr>
            <p:nvPr/>
          </p:nvSpPr>
          <p:spPr bwMode="auto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1314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3" name="Oval 189"/>
            <p:cNvSpPr>
              <a:spLocks noChangeArrowheads="1"/>
            </p:cNvSpPr>
            <p:nvPr/>
          </p:nvSpPr>
          <p:spPr bwMode="auto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4" name="Oval 190"/>
            <p:cNvSpPr>
              <a:spLocks noChangeArrowheads="1"/>
            </p:cNvSpPr>
            <p:nvPr/>
          </p:nvSpPr>
          <p:spPr bwMode="auto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5" name="Oval 191"/>
            <p:cNvSpPr>
              <a:spLocks noChangeArrowheads="1"/>
            </p:cNvSpPr>
            <p:nvPr/>
          </p:nvSpPr>
          <p:spPr bwMode="auto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6" name="Oval 192"/>
            <p:cNvSpPr>
              <a:spLocks noChangeArrowheads="1"/>
            </p:cNvSpPr>
            <p:nvPr/>
          </p:nvSpPr>
          <p:spPr bwMode="auto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7" name="Oval 193"/>
            <p:cNvSpPr>
              <a:spLocks noChangeArrowheads="1"/>
            </p:cNvSpPr>
            <p:nvPr/>
          </p:nvSpPr>
          <p:spPr bwMode="auto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8" name="Oval 194"/>
            <p:cNvSpPr>
              <a:spLocks noChangeArrowheads="1"/>
            </p:cNvSpPr>
            <p:nvPr/>
          </p:nvSpPr>
          <p:spPr bwMode="auto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9" name="Oval 195"/>
            <p:cNvSpPr>
              <a:spLocks noChangeArrowheads="1"/>
            </p:cNvSpPr>
            <p:nvPr/>
          </p:nvSpPr>
          <p:spPr bwMode="auto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0" name="Oval 196"/>
            <p:cNvSpPr>
              <a:spLocks noChangeArrowheads="1"/>
            </p:cNvSpPr>
            <p:nvPr/>
          </p:nvSpPr>
          <p:spPr bwMode="auto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1" name="Oval 197"/>
            <p:cNvSpPr>
              <a:spLocks noChangeArrowheads="1"/>
            </p:cNvSpPr>
            <p:nvPr/>
          </p:nvSpPr>
          <p:spPr bwMode="auto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0203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2" name="Oval 198"/>
            <p:cNvSpPr>
              <a:spLocks noChangeArrowheads="1"/>
            </p:cNvSpPr>
            <p:nvPr/>
          </p:nvSpPr>
          <p:spPr bwMode="auto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0203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3" name="Oval 199"/>
            <p:cNvSpPr>
              <a:spLocks noChangeArrowheads="1"/>
            </p:cNvSpPr>
            <p:nvPr/>
          </p:nvSpPr>
          <p:spPr bwMode="auto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4" name="Oval 200"/>
            <p:cNvSpPr>
              <a:spLocks noChangeArrowheads="1"/>
            </p:cNvSpPr>
            <p:nvPr/>
          </p:nvSpPr>
          <p:spPr bwMode="auto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5" name="Oval 201"/>
            <p:cNvSpPr>
              <a:spLocks noChangeArrowheads="1"/>
            </p:cNvSpPr>
            <p:nvPr/>
          </p:nvSpPr>
          <p:spPr bwMode="auto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0203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6" name="Oval 202"/>
            <p:cNvSpPr>
              <a:spLocks noChangeArrowheads="1"/>
            </p:cNvSpPr>
            <p:nvPr/>
          </p:nvSpPr>
          <p:spPr bwMode="auto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7" name="Oval 203"/>
            <p:cNvSpPr>
              <a:spLocks noChangeArrowheads="1"/>
            </p:cNvSpPr>
            <p:nvPr/>
          </p:nvSpPr>
          <p:spPr bwMode="auto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8" name="Oval 204"/>
            <p:cNvSpPr>
              <a:spLocks noChangeArrowheads="1"/>
            </p:cNvSpPr>
            <p:nvPr/>
          </p:nvSpPr>
          <p:spPr bwMode="auto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0203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29" name="Oval 205"/>
            <p:cNvSpPr>
              <a:spLocks noChangeArrowheads="1"/>
            </p:cNvSpPr>
            <p:nvPr/>
          </p:nvSpPr>
          <p:spPr bwMode="auto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0" name="Oval 206"/>
            <p:cNvSpPr>
              <a:spLocks noChangeArrowheads="1"/>
            </p:cNvSpPr>
            <p:nvPr/>
          </p:nvSpPr>
          <p:spPr bwMode="auto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1" name="Oval 207"/>
            <p:cNvSpPr>
              <a:spLocks noChangeArrowheads="1"/>
            </p:cNvSpPr>
            <p:nvPr/>
          </p:nvSpPr>
          <p:spPr bwMode="auto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2" name="Oval 208"/>
            <p:cNvSpPr>
              <a:spLocks noChangeArrowheads="1"/>
            </p:cNvSpPr>
            <p:nvPr/>
          </p:nvSpPr>
          <p:spPr bwMode="auto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3" name="Oval 209"/>
            <p:cNvSpPr>
              <a:spLocks noChangeArrowheads="1"/>
            </p:cNvSpPr>
            <p:nvPr/>
          </p:nvSpPr>
          <p:spPr bwMode="auto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4" name="Oval 210"/>
            <p:cNvSpPr>
              <a:spLocks noChangeArrowheads="1"/>
            </p:cNvSpPr>
            <p:nvPr/>
          </p:nvSpPr>
          <p:spPr bwMode="auto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F2F47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5" name="Oval 211"/>
            <p:cNvSpPr>
              <a:spLocks noChangeArrowheads="1"/>
            </p:cNvSpPr>
            <p:nvPr/>
          </p:nvSpPr>
          <p:spPr bwMode="auto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F2F47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6" name="Oval 212"/>
            <p:cNvSpPr>
              <a:spLocks noChangeArrowheads="1"/>
            </p:cNvSpPr>
            <p:nvPr/>
          </p:nvSpPr>
          <p:spPr bwMode="auto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C2C4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7" name="Oval 213"/>
            <p:cNvSpPr>
              <a:spLocks noChangeArrowheads="1"/>
            </p:cNvSpPr>
            <p:nvPr/>
          </p:nvSpPr>
          <p:spPr bwMode="auto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8" name="Oval 214"/>
            <p:cNvSpPr>
              <a:spLocks noChangeArrowheads="1"/>
            </p:cNvSpPr>
            <p:nvPr/>
          </p:nvSpPr>
          <p:spPr bwMode="auto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9" name="Oval 215"/>
            <p:cNvSpPr>
              <a:spLocks noChangeArrowheads="1"/>
            </p:cNvSpPr>
            <p:nvPr/>
          </p:nvSpPr>
          <p:spPr bwMode="auto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40" name="Oval 216"/>
            <p:cNvSpPr>
              <a:spLocks noChangeArrowheads="1"/>
            </p:cNvSpPr>
            <p:nvPr/>
          </p:nvSpPr>
          <p:spPr bwMode="auto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rgbClr val="52527C"/>
                </a:gs>
                <a:gs pos="100000">
                  <a:srgbClr val="20203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241" name="Rectangle 21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3638"/>
            <a:ext cx="213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Lucida Sans Unicode" charset="0"/>
              </a:defRPr>
            </a:lvl1pPr>
          </a:lstStyle>
          <a:p>
            <a:fld id="{C8E395DB-69F9-4573-93C2-2802363D61CD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1242" name="Rectangle 218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3638"/>
            <a:ext cx="213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Lucida Sans Unicode" charset="0"/>
              </a:defRPr>
            </a:lvl1pPr>
          </a:lstStyle>
          <a:p>
            <a:endParaRPr lang="it-IT"/>
          </a:p>
        </p:txBody>
      </p:sp>
      <p:sp>
        <p:nvSpPr>
          <p:cNvPr id="1243" name="Rectangle 219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3638"/>
            <a:ext cx="2892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Lucida Sans Unicode" charset="0"/>
              </a:defRPr>
            </a:lvl1pPr>
          </a:lstStyle>
          <a:p>
            <a:endParaRPr lang="it-IT"/>
          </a:p>
        </p:txBody>
      </p:sp>
      <p:sp>
        <p:nvSpPr>
          <p:cNvPr id="1244" name="Rectangle 2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245" name="Rectangle 2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6699"/>
            </a:gs>
            <a:gs pos="100000">
              <a:srgbClr val="31314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-104775" y="1309688"/>
            <a:ext cx="9348788" cy="5637212"/>
            <a:chOff x="-66" y="825"/>
            <a:chExt cx="5889" cy="3551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 rot="20820000" flipV="1">
              <a:off x="-15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 rot="20760000" flipV="1">
              <a:off x="-23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 rot="20760000" flipV="1">
              <a:off x="-28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 rot="20700000" flipV="1">
              <a:off x="-43" y="1284"/>
              <a:ext cx="2476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 rot="20640000" flipV="1">
              <a:off x="-52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 rot="20580000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 rot="20460000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rgbClr val="5C5C8A"/>
                </a:gs>
                <a:gs pos="100000">
                  <a:srgbClr val="666699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 rot="20340000" flipV="1">
              <a:off x="-98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 rot="20220000" flipV="1">
              <a:off x="-166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 rot="20100000" flipV="1">
              <a:off x="-215" y="2290"/>
              <a:ext cx="461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 rot="19920000" flipV="1">
              <a:off x="-313" y="2618"/>
              <a:ext cx="520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 rot="19680000" flipV="1">
              <a:off x="9" y="2880"/>
              <a:ext cx="5401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F2F4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 rot="19380000" flipV="1">
              <a:off x="1318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1E1E2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 rot="19020000" flipV="1">
              <a:off x="2680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30304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 rot="18600000" flipV="1">
              <a:off x="4051" y="3505"/>
              <a:ext cx="207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 rot="18360000" flipH="1" flipV="1">
              <a:off x="5367" y="4171"/>
              <a:ext cx="501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 rot="1080000">
              <a:off x="-146" y="2361"/>
              <a:ext cx="604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 rot="1560000">
              <a:off x="-197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0406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 rot="1740000">
              <a:off x="-165" y="3625"/>
              <a:ext cx="28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0406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69" name="Rectangle 21"/>
            <p:cNvSpPr>
              <a:spLocks noChangeArrowheads="1"/>
            </p:cNvSpPr>
            <p:nvPr/>
          </p:nvSpPr>
          <p:spPr bwMode="auto">
            <a:xfrm rot="1980000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auto">
            <a:xfrm rot="1380000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1314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 rot="960000">
              <a:off x="-116" y="2130"/>
              <a:ext cx="601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A3A57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 rot="960000" flipV="1">
              <a:off x="80" y="1948"/>
              <a:ext cx="575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 rot="840000">
              <a:off x="373" y="1803"/>
              <a:ext cx="5475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 rot="780000">
              <a:off x="847" y="1583"/>
              <a:ext cx="4976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 rot="720000">
              <a:off x="1054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 rot="720000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 rot="660000" flipV="1">
              <a:off x="1486" y="1308"/>
              <a:ext cx="431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78" name="Rectangle 30"/>
            <p:cNvSpPr>
              <a:spLocks noChangeArrowheads="1"/>
            </p:cNvSpPr>
            <p:nvPr/>
          </p:nvSpPr>
          <p:spPr bwMode="auto">
            <a:xfrm rot="660000" flipV="1">
              <a:off x="1650" y="1221"/>
              <a:ext cx="415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 rot="840000" flipV="1">
              <a:off x="611" y="1685"/>
              <a:ext cx="52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 rot="1260000" flipV="1">
              <a:off x="-205" y="2978"/>
              <a:ext cx="6150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 rot="1200000" flipV="1">
              <a:off x="-175" y="2665"/>
              <a:ext cx="6104" cy="6"/>
            </a:xfrm>
            <a:prstGeom prst="rect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it-IT"/>
            </a:p>
          </p:txBody>
        </p:sp>
        <p:sp>
          <p:nvSpPr>
            <p:cNvPr id="2082" name="Oval 34"/>
            <p:cNvSpPr>
              <a:spLocks noChangeArrowheads="1"/>
            </p:cNvSpPr>
            <p:nvPr/>
          </p:nvSpPr>
          <p:spPr bwMode="auto">
            <a:xfrm>
              <a:off x="739" y="3361"/>
              <a:ext cx="168" cy="9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3" name="Oval 35"/>
            <p:cNvSpPr>
              <a:spLocks noChangeArrowheads="1"/>
            </p:cNvSpPr>
            <p:nvPr/>
          </p:nvSpPr>
          <p:spPr bwMode="auto">
            <a:xfrm>
              <a:off x="235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4" name="Oval 36"/>
            <p:cNvSpPr>
              <a:spLocks noChangeArrowheads="1"/>
            </p:cNvSpPr>
            <p:nvPr/>
          </p:nvSpPr>
          <p:spPr bwMode="auto">
            <a:xfrm>
              <a:off x="158" y="3654"/>
              <a:ext cx="196" cy="10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5" name="Oval 37"/>
            <p:cNvSpPr>
              <a:spLocks noChangeArrowheads="1"/>
            </p:cNvSpPr>
            <p:nvPr/>
          </p:nvSpPr>
          <p:spPr bwMode="auto">
            <a:xfrm>
              <a:off x="2076" y="2663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6" name="Oval 38"/>
            <p:cNvSpPr>
              <a:spLocks noChangeArrowheads="1"/>
            </p:cNvSpPr>
            <p:nvPr/>
          </p:nvSpPr>
          <p:spPr bwMode="auto">
            <a:xfrm>
              <a:off x="1222" y="3078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7" name="Oval 39"/>
            <p:cNvSpPr>
              <a:spLocks noChangeArrowheads="1"/>
            </p:cNvSpPr>
            <p:nvPr/>
          </p:nvSpPr>
          <p:spPr bwMode="auto">
            <a:xfrm>
              <a:off x="1685" y="2859"/>
              <a:ext cx="156" cy="9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8" name="Oval 40"/>
            <p:cNvSpPr>
              <a:spLocks noChangeArrowheads="1"/>
            </p:cNvSpPr>
            <p:nvPr/>
          </p:nvSpPr>
          <p:spPr bwMode="auto">
            <a:xfrm>
              <a:off x="749" y="2841"/>
              <a:ext cx="151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89" name="Oval 41"/>
            <p:cNvSpPr>
              <a:spLocks noChangeArrowheads="1"/>
            </p:cNvSpPr>
            <p:nvPr/>
          </p:nvSpPr>
          <p:spPr bwMode="auto">
            <a:xfrm>
              <a:off x="366" y="2658"/>
              <a:ext cx="150" cy="8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0" name="Oval 42"/>
            <p:cNvSpPr>
              <a:spLocks noChangeArrowheads="1"/>
            </p:cNvSpPr>
            <p:nvPr/>
          </p:nvSpPr>
          <p:spPr bwMode="auto">
            <a:xfrm>
              <a:off x="1171" y="2644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1" name="Oval 43"/>
            <p:cNvSpPr>
              <a:spLocks noChangeArrowheads="1"/>
            </p:cNvSpPr>
            <p:nvPr/>
          </p:nvSpPr>
          <p:spPr bwMode="auto">
            <a:xfrm>
              <a:off x="2400" y="2487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2" name="Oval 44"/>
            <p:cNvSpPr>
              <a:spLocks noChangeArrowheads="1"/>
            </p:cNvSpPr>
            <p:nvPr/>
          </p:nvSpPr>
          <p:spPr bwMode="auto">
            <a:xfrm>
              <a:off x="1909" y="2316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3" name="Oval 45"/>
            <p:cNvSpPr>
              <a:spLocks noChangeArrowheads="1"/>
            </p:cNvSpPr>
            <p:nvPr/>
          </p:nvSpPr>
          <p:spPr bwMode="auto">
            <a:xfrm>
              <a:off x="2253" y="2156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4" name="Oval 46"/>
            <p:cNvSpPr>
              <a:spLocks noChangeArrowheads="1"/>
            </p:cNvSpPr>
            <p:nvPr/>
          </p:nvSpPr>
          <p:spPr bwMode="auto">
            <a:xfrm>
              <a:off x="2741" y="2307"/>
              <a:ext cx="140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5" name="Oval 47"/>
            <p:cNvSpPr>
              <a:spLocks noChangeArrowheads="1"/>
            </p:cNvSpPr>
            <p:nvPr/>
          </p:nvSpPr>
          <p:spPr bwMode="auto">
            <a:xfrm>
              <a:off x="2811" y="1900"/>
              <a:ext cx="12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6" name="Oval 48"/>
            <p:cNvSpPr>
              <a:spLocks noChangeArrowheads="1"/>
            </p:cNvSpPr>
            <p:nvPr/>
          </p:nvSpPr>
          <p:spPr bwMode="auto">
            <a:xfrm>
              <a:off x="3720" y="1794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7" name="Oval 49"/>
            <p:cNvSpPr>
              <a:spLocks noChangeArrowheads="1"/>
            </p:cNvSpPr>
            <p:nvPr/>
          </p:nvSpPr>
          <p:spPr bwMode="auto">
            <a:xfrm>
              <a:off x="3527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8" name="Oval 50"/>
            <p:cNvSpPr>
              <a:spLocks noChangeArrowheads="1"/>
            </p:cNvSpPr>
            <p:nvPr/>
          </p:nvSpPr>
          <p:spPr bwMode="auto">
            <a:xfrm>
              <a:off x="3063" y="1780"/>
              <a:ext cx="128" cy="6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99" name="Oval 51"/>
            <p:cNvSpPr>
              <a:spLocks noChangeArrowheads="1"/>
            </p:cNvSpPr>
            <p:nvPr/>
          </p:nvSpPr>
          <p:spPr bwMode="auto">
            <a:xfrm>
              <a:off x="3276" y="2026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0" name="Oval 52"/>
            <p:cNvSpPr>
              <a:spLocks noChangeArrowheads="1"/>
            </p:cNvSpPr>
            <p:nvPr/>
          </p:nvSpPr>
          <p:spPr bwMode="auto">
            <a:xfrm>
              <a:off x="3026" y="2162"/>
              <a:ext cx="133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D3D5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1" name="Oval 53"/>
            <p:cNvSpPr>
              <a:spLocks noChangeArrowheads="1"/>
            </p:cNvSpPr>
            <p:nvPr/>
          </p:nvSpPr>
          <p:spPr bwMode="auto">
            <a:xfrm>
              <a:off x="1568" y="2455"/>
              <a:ext cx="150" cy="9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2" name="Oval 54"/>
            <p:cNvSpPr>
              <a:spLocks noChangeArrowheads="1"/>
            </p:cNvSpPr>
            <p:nvPr/>
          </p:nvSpPr>
          <p:spPr bwMode="auto">
            <a:xfrm>
              <a:off x="1862" y="2030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3" name="Oval 55"/>
            <p:cNvSpPr>
              <a:spLocks noChangeArrowheads="1"/>
            </p:cNvSpPr>
            <p:nvPr/>
          </p:nvSpPr>
          <p:spPr bwMode="auto">
            <a:xfrm>
              <a:off x="1512" y="2177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4" name="Oval 56"/>
            <p:cNvSpPr>
              <a:spLocks noChangeArrowheads="1"/>
            </p:cNvSpPr>
            <p:nvPr/>
          </p:nvSpPr>
          <p:spPr bwMode="auto">
            <a:xfrm>
              <a:off x="1190" y="2313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5" name="Oval 57"/>
            <p:cNvSpPr>
              <a:spLocks noChangeArrowheads="1"/>
            </p:cNvSpPr>
            <p:nvPr/>
          </p:nvSpPr>
          <p:spPr bwMode="auto">
            <a:xfrm>
              <a:off x="1153" y="2049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6" name="Oval 58"/>
            <p:cNvSpPr>
              <a:spLocks noChangeArrowheads="1"/>
            </p:cNvSpPr>
            <p:nvPr/>
          </p:nvSpPr>
          <p:spPr bwMode="auto">
            <a:xfrm>
              <a:off x="1141" y="1805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7" name="Oval 59"/>
            <p:cNvSpPr>
              <a:spLocks noChangeArrowheads="1"/>
            </p:cNvSpPr>
            <p:nvPr/>
          </p:nvSpPr>
          <p:spPr bwMode="auto">
            <a:xfrm>
              <a:off x="1499" y="1914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8" name="Oval 60"/>
            <p:cNvSpPr>
              <a:spLocks noChangeArrowheads="1"/>
            </p:cNvSpPr>
            <p:nvPr/>
          </p:nvSpPr>
          <p:spPr bwMode="auto">
            <a:xfrm>
              <a:off x="1803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09" name="Oval 61"/>
            <p:cNvSpPr>
              <a:spLocks noChangeArrowheads="1"/>
            </p:cNvSpPr>
            <p:nvPr/>
          </p:nvSpPr>
          <p:spPr bwMode="auto">
            <a:xfrm>
              <a:off x="2158" y="1907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0" name="Oval 62"/>
            <p:cNvSpPr>
              <a:spLocks noChangeArrowheads="1"/>
            </p:cNvSpPr>
            <p:nvPr/>
          </p:nvSpPr>
          <p:spPr bwMode="auto">
            <a:xfrm>
              <a:off x="2431" y="1789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1" name="Oval 63"/>
            <p:cNvSpPr>
              <a:spLocks noChangeArrowheads="1"/>
            </p:cNvSpPr>
            <p:nvPr/>
          </p:nvSpPr>
          <p:spPr bwMode="auto">
            <a:xfrm>
              <a:off x="469" y="203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2" name="Oval 64"/>
            <p:cNvSpPr>
              <a:spLocks noChangeArrowheads="1"/>
            </p:cNvSpPr>
            <p:nvPr/>
          </p:nvSpPr>
          <p:spPr bwMode="auto">
            <a:xfrm>
              <a:off x="67" y="2168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3" name="Oval 65"/>
            <p:cNvSpPr>
              <a:spLocks noChangeArrowheads="1"/>
            </p:cNvSpPr>
            <p:nvPr/>
          </p:nvSpPr>
          <p:spPr bwMode="auto">
            <a:xfrm>
              <a:off x="797" y="1918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4" name="Oval 66"/>
            <p:cNvSpPr>
              <a:spLocks noChangeArrowheads="1"/>
            </p:cNvSpPr>
            <p:nvPr/>
          </p:nvSpPr>
          <p:spPr bwMode="auto">
            <a:xfrm>
              <a:off x="454" y="1799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5" name="Oval 67"/>
            <p:cNvSpPr>
              <a:spLocks noChangeArrowheads="1"/>
            </p:cNvSpPr>
            <p:nvPr/>
          </p:nvSpPr>
          <p:spPr bwMode="auto">
            <a:xfrm>
              <a:off x="112" y="1903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6" name="Oval 68"/>
            <p:cNvSpPr>
              <a:spLocks noChangeArrowheads="1"/>
            </p:cNvSpPr>
            <p:nvPr/>
          </p:nvSpPr>
          <p:spPr bwMode="auto">
            <a:xfrm>
              <a:off x="431" y="2325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7" name="Oval 69"/>
            <p:cNvSpPr>
              <a:spLocks noChangeArrowheads="1"/>
            </p:cNvSpPr>
            <p:nvPr/>
          </p:nvSpPr>
          <p:spPr bwMode="auto">
            <a:xfrm>
              <a:off x="813" y="2180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8" name="Oval 70"/>
            <p:cNvSpPr>
              <a:spLocks noChangeArrowheads="1"/>
            </p:cNvSpPr>
            <p:nvPr/>
          </p:nvSpPr>
          <p:spPr bwMode="auto">
            <a:xfrm>
              <a:off x="788" y="2474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19" name="Oval 71"/>
            <p:cNvSpPr>
              <a:spLocks noChangeArrowheads="1"/>
            </p:cNvSpPr>
            <p:nvPr/>
          </p:nvSpPr>
          <p:spPr bwMode="auto">
            <a:xfrm>
              <a:off x="2543" y="2017"/>
              <a:ext cx="140" cy="72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0" name="Oval 72"/>
            <p:cNvSpPr>
              <a:spLocks noChangeArrowheads="1"/>
            </p:cNvSpPr>
            <p:nvPr/>
          </p:nvSpPr>
          <p:spPr bwMode="auto">
            <a:xfrm>
              <a:off x="1456" y="1702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1" name="Oval 73"/>
            <p:cNvSpPr>
              <a:spLocks noChangeArrowheads="1"/>
            </p:cNvSpPr>
            <p:nvPr/>
          </p:nvSpPr>
          <p:spPr bwMode="auto">
            <a:xfrm>
              <a:off x="1746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2" name="Oval 74"/>
            <p:cNvSpPr>
              <a:spLocks noChangeArrowheads="1"/>
            </p:cNvSpPr>
            <p:nvPr/>
          </p:nvSpPr>
          <p:spPr bwMode="auto">
            <a:xfrm>
              <a:off x="1384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3" name="Oval 75"/>
            <p:cNvSpPr>
              <a:spLocks noChangeArrowheads="1"/>
            </p:cNvSpPr>
            <p:nvPr/>
          </p:nvSpPr>
          <p:spPr bwMode="auto">
            <a:xfrm>
              <a:off x="1092" y="1597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4" name="Oval 76"/>
            <p:cNvSpPr>
              <a:spLocks noChangeArrowheads="1"/>
            </p:cNvSpPr>
            <p:nvPr/>
          </p:nvSpPr>
          <p:spPr bwMode="auto">
            <a:xfrm>
              <a:off x="791" y="1692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5" name="Oval 77"/>
            <p:cNvSpPr>
              <a:spLocks noChangeArrowheads="1"/>
            </p:cNvSpPr>
            <p:nvPr/>
          </p:nvSpPr>
          <p:spPr bwMode="auto">
            <a:xfrm>
              <a:off x="2010" y="1514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6" name="Oval 78"/>
            <p:cNvSpPr>
              <a:spLocks noChangeArrowheads="1"/>
            </p:cNvSpPr>
            <p:nvPr/>
          </p:nvSpPr>
          <p:spPr bwMode="auto">
            <a:xfrm>
              <a:off x="2086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7" name="Oval 79"/>
            <p:cNvSpPr>
              <a:spLocks noChangeArrowheads="1"/>
            </p:cNvSpPr>
            <p:nvPr/>
          </p:nvSpPr>
          <p:spPr bwMode="auto">
            <a:xfrm>
              <a:off x="2344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8" name="Oval 80"/>
            <p:cNvSpPr>
              <a:spLocks noChangeArrowheads="1"/>
            </p:cNvSpPr>
            <p:nvPr/>
          </p:nvSpPr>
          <p:spPr bwMode="auto">
            <a:xfrm>
              <a:off x="2683" y="1688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29" name="Oval 81"/>
            <p:cNvSpPr>
              <a:spLocks noChangeArrowheads="1"/>
            </p:cNvSpPr>
            <p:nvPr/>
          </p:nvSpPr>
          <p:spPr bwMode="auto">
            <a:xfrm>
              <a:off x="805" y="1514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0" name="Oval 82"/>
            <p:cNvSpPr>
              <a:spLocks noChangeArrowheads="1"/>
            </p:cNvSpPr>
            <p:nvPr/>
          </p:nvSpPr>
          <p:spPr bwMode="auto">
            <a:xfrm>
              <a:off x="494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1" name="Oval 83"/>
            <p:cNvSpPr>
              <a:spLocks noChangeArrowheads="1"/>
            </p:cNvSpPr>
            <p:nvPr/>
          </p:nvSpPr>
          <p:spPr bwMode="auto">
            <a:xfrm>
              <a:off x="227" y="1510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2" name="Oval 84"/>
            <p:cNvSpPr>
              <a:spLocks noChangeArrowheads="1"/>
            </p:cNvSpPr>
            <p:nvPr/>
          </p:nvSpPr>
          <p:spPr bwMode="auto">
            <a:xfrm>
              <a:off x="156" y="1700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3" name="Oval 85"/>
            <p:cNvSpPr>
              <a:spLocks noChangeArrowheads="1"/>
            </p:cNvSpPr>
            <p:nvPr/>
          </p:nvSpPr>
          <p:spPr bwMode="auto">
            <a:xfrm>
              <a:off x="2886" y="1597"/>
              <a:ext cx="124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4" name="Oval 86"/>
            <p:cNvSpPr>
              <a:spLocks noChangeArrowheads="1"/>
            </p:cNvSpPr>
            <p:nvPr/>
          </p:nvSpPr>
          <p:spPr bwMode="auto">
            <a:xfrm>
              <a:off x="3078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5" name="Oval 87"/>
            <p:cNvSpPr>
              <a:spLocks noChangeArrowheads="1"/>
            </p:cNvSpPr>
            <p:nvPr/>
          </p:nvSpPr>
          <p:spPr bwMode="auto">
            <a:xfrm>
              <a:off x="3269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6" name="Oval 88"/>
            <p:cNvSpPr>
              <a:spLocks noChangeArrowheads="1"/>
            </p:cNvSpPr>
            <p:nvPr/>
          </p:nvSpPr>
          <p:spPr bwMode="auto">
            <a:xfrm>
              <a:off x="3452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7" name="Oval 89"/>
            <p:cNvSpPr>
              <a:spLocks noChangeArrowheads="1"/>
            </p:cNvSpPr>
            <p:nvPr/>
          </p:nvSpPr>
          <p:spPr bwMode="auto">
            <a:xfrm>
              <a:off x="3650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8" name="Oval 90"/>
            <p:cNvSpPr>
              <a:spLocks noChangeArrowheads="1"/>
            </p:cNvSpPr>
            <p:nvPr/>
          </p:nvSpPr>
          <p:spPr bwMode="auto">
            <a:xfrm>
              <a:off x="4250" y="1515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39" name="Oval 91"/>
            <p:cNvSpPr>
              <a:spLocks noChangeArrowheads="1"/>
            </p:cNvSpPr>
            <p:nvPr/>
          </p:nvSpPr>
          <p:spPr bwMode="auto">
            <a:xfrm>
              <a:off x="3900" y="1703"/>
              <a:ext cx="128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0" name="Oval 92"/>
            <p:cNvSpPr>
              <a:spLocks noChangeArrowheads="1"/>
            </p:cNvSpPr>
            <p:nvPr/>
          </p:nvSpPr>
          <p:spPr bwMode="auto">
            <a:xfrm>
              <a:off x="4085" y="1610"/>
              <a:ext cx="128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1" name="Oval 93"/>
            <p:cNvSpPr>
              <a:spLocks noChangeArrowheads="1"/>
            </p:cNvSpPr>
            <p:nvPr/>
          </p:nvSpPr>
          <p:spPr bwMode="auto">
            <a:xfrm>
              <a:off x="1281" y="3655"/>
              <a:ext cx="196" cy="11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2" name="Oval 94"/>
            <p:cNvSpPr>
              <a:spLocks noChangeArrowheads="1"/>
            </p:cNvSpPr>
            <p:nvPr/>
          </p:nvSpPr>
          <p:spPr bwMode="auto">
            <a:xfrm>
              <a:off x="706" y="4016"/>
              <a:ext cx="191" cy="11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3" name="Oval 95"/>
            <p:cNvSpPr>
              <a:spLocks noChangeArrowheads="1"/>
            </p:cNvSpPr>
            <p:nvPr/>
          </p:nvSpPr>
          <p:spPr bwMode="auto">
            <a:xfrm>
              <a:off x="2228" y="3092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4" name="Oval 96"/>
            <p:cNvSpPr>
              <a:spLocks noChangeArrowheads="1"/>
            </p:cNvSpPr>
            <p:nvPr/>
          </p:nvSpPr>
          <p:spPr bwMode="auto">
            <a:xfrm>
              <a:off x="2603" y="2869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5" name="Oval 97"/>
            <p:cNvSpPr>
              <a:spLocks noChangeArrowheads="1"/>
            </p:cNvSpPr>
            <p:nvPr/>
          </p:nvSpPr>
          <p:spPr bwMode="auto">
            <a:xfrm>
              <a:off x="2906" y="2670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6" name="Oval 98"/>
            <p:cNvSpPr>
              <a:spLocks noChangeArrowheads="1"/>
            </p:cNvSpPr>
            <p:nvPr/>
          </p:nvSpPr>
          <p:spPr bwMode="auto">
            <a:xfrm>
              <a:off x="3247" y="2456"/>
              <a:ext cx="150" cy="9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7" name="Oval 99"/>
            <p:cNvSpPr>
              <a:spLocks noChangeArrowheads="1"/>
            </p:cNvSpPr>
            <p:nvPr/>
          </p:nvSpPr>
          <p:spPr bwMode="auto">
            <a:xfrm>
              <a:off x="1800" y="3362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8" name="Oval 100"/>
            <p:cNvSpPr>
              <a:spLocks noChangeArrowheads="1"/>
            </p:cNvSpPr>
            <p:nvPr/>
          </p:nvSpPr>
          <p:spPr bwMode="auto">
            <a:xfrm>
              <a:off x="3511" y="230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49" name="Oval 101"/>
            <p:cNvSpPr>
              <a:spLocks noChangeArrowheads="1"/>
            </p:cNvSpPr>
            <p:nvPr/>
          </p:nvSpPr>
          <p:spPr bwMode="auto">
            <a:xfrm>
              <a:off x="3979" y="2016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0" name="Oval 102"/>
            <p:cNvSpPr>
              <a:spLocks noChangeArrowheads="1"/>
            </p:cNvSpPr>
            <p:nvPr/>
          </p:nvSpPr>
          <p:spPr bwMode="auto">
            <a:xfrm>
              <a:off x="3752" y="2160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1" name="Oval 103"/>
            <p:cNvSpPr>
              <a:spLocks noChangeArrowheads="1"/>
            </p:cNvSpPr>
            <p:nvPr/>
          </p:nvSpPr>
          <p:spPr bwMode="auto">
            <a:xfrm>
              <a:off x="4175" y="1900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2" name="Oval 104"/>
            <p:cNvSpPr>
              <a:spLocks noChangeArrowheads="1"/>
            </p:cNvSpPr>
            <p:nvPr/>
          </p:nvSpPr>
          <p:spPr bwMode="auto">
            <a:xfrm>
              <a:off x="4337" y="1799"/>
              <a:ext cx="129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3" name="Oval 105"/>
            <p:cNvSpPr>
              <a:spLocks noChangeArrowheads="1"/>
            </p:cNvSpPr>
            <p:nvPr/>
          </p:nvSpPr>
          <p:spPr bwMode="auto">
            <a:xfrm>
              <a:off x="4504" y="1702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4" name="Oval 106"/>
            <p:cNvSpPr>
              <a:spLocks noChangeArrowheads="1"/>
            </p:cNvSpPr>
            <p:nvPr/>
          </p:nvSpPr>
          <p:spPr bwMode="auto">
            <a:xfrm>
              <a:off x="4660" y="1605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5" name="Oval 107"/>
            <p:cNvSpPr>
              <a:spLocks noChangeArrowheads="1"/>
            </p:cNvSpPr>
            <p:nvPr/>
          </p:nvSpPr>
          <p:spPr bwMode="auto">
            <a:xfrm>
              <a:off x="4802" y="1514"/>
              <a:ext cx="128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6" name="Oval 108"/>
            <p:cNvSpPr>
              <a:spLocks noChangeArrowheads="1"/>
            </p:cNvSpPr>
            <p:nvPr/>
          </p:nvSpPr>
          <p:spPr bwMode="auto">
            <a:xfrm>
              <a:off x="4929" y="1433"/>
              <a:ext cx="111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73752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7" name="Oval 109"/>
            <p:cNvSpPr>
              <a:spLocks noChangeArrowheads="1"/>
            </p:cNvSpPr>
            <p:nvPr/>
          </p:nvSpPr>
          <p:spPr bwMode="auto">
            <a:xfrm>
              <a:off x="3834" y="1432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8" name="Oval 110"/>
            <p:cNvSpPr>
              <a:spLocks noChangeArrowheads="1"/>
            </p:cNvSpPr>
            <p:nvPr/>
          </p:nvSpPr>
          <p:spPr bwMode="auto">
            <a:xfrm>
              <a:off x="3285" y="1432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59" name="Oval 111"/>
            <p:cNvSpPr>
              <a:spLocks noChangeArrowheads="1"/>
            </p:cNvSpPr>
            <p:nvPr/>
          </p:nvSpPr>
          <p:spPr bwMode="auto">
            <a:xfrm>
              <a:off x="2971" y="1368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0" name="Oval 112"/>
            <p:cNvSpPr>
              <a:spLocks noChangeArrowheads="1"/>
            </p:cNvSpPr>
            <p:nvPr/>
          </p:nvSpPr>
          <p:spPr bwMode="auto">
            <a:xfrm>
              <a:off x="3151" y="1294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1" name="Oval 113"/>
            <p:cNvSpPr>
              <a:spLocks noChangeArrowheads="1"/>
            </p:cNvSpPr>
            <p:nvPr/>
          </p:nvSpPr>
          <p:spPr bwMode="auto">
            <a:xfrm>
              <a:off x="3019" y="1172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2" name="Oval 114"/>
            <p:cNvSpPr>
              <a:spLocks noChangeArrowheads="1"/>
            </p:cNvSpPr>
            <p:nvPr/>
          </p:nvSpPr>
          <p:spPr bwMode="auto">
            <a:xfrm>
              <a:off x="2442" y="1370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3" name="Oval 115"/>
            <p:cNvSpPr>
              <a:spLocks noChangeArrowheads="1"/>
            </p:cNvSpPr>
            <p:nvPr/>
          </p:nvSpPr>
          <p:spPr bwMode="auto">
            <a:xfrm>
              <a:off x="2300" y="1222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4" name="Oval 116"/>
            <p:cNvSpPr>
              <a:spLocks noChangeArrowheads="1"/>
            </p:cNvSpPr>
            <p:nvPr/>
          </p:nvSpPr>
          <p:spPr bwMode="auto">
            <a:xfrm>
              <a:off x="2094" y="1286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5" name="Oval 117"/>
            <p:cNvSpPr>
              <a:spLocks noChangeArrowheads="1"/>
            </p:cNvSpPr>
            <p:nvPr/>
          </p:nvSpPr>
          <p:spPr bwMode="auto">
            <a:xfrm>
              <a:off x="2227" y="1444"/>
              <a:ext cx="111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6" name="Oval 118"/>
            <p:cNvSpPr>
              <a:spLocks noChangeArrowheads="1"/>
            </p:cNvSpPr>
            <p:nvPr/>
          </p:nvSpPr>
          <p:spPr bwMode="auto">
            <a:xfrm>
              <a:off x="1108" y="1426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7" name="Oval 119"/>
            <p:cNvSpPr>
              <a:spLocks noChangeArrowheads="1"/>
            </p:cNvSpPr>
            <p:nvPr/>
          </p:nvSpPr>
          <p:spPr bwMode="auto">
            <a:xfrm>
              <a:off x="610" y="1286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8" name="Oval 120"/>
            <p:cNvSpPr>
              <a:spLocks noChangeArrowheads="1"/>
            </p:cNvSpPr>
            <p:nvPr/>
          </p:nvSpPr>
          <p:spPr bwMode="auto">
            <a:xfrm>
              <a:off x="304" y="1360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69" name="Oval 121"/>
            <p:cNvSpPr>
              <a:spLocks noChangeArrowheads="1"/>
            </p:cNvSpPr>
            <p:nvPr/>
          </p:nvSpPr>
          <p:spPr bwMode="auto">
            <a:xfrm>
              <a:off x="155" y="1156"/>
              <a:ext cx="112" cy="50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0" name="Oval 122"/>
            <p:cNvSpPr>
              <a:spLocks noChangeArrowheads="1"/>
            </p:cNvSpPr>
            <p:nvPr/>
          </p:nvSpPr>
          <p:spPr bwMode="auto">
            <a:xfrm>
              <a:off x="4537" y="1367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1" name="Oval 123"/>
            <p:cNvSpPr>
              <a:spLocks noChangeArrowheads="1"/>
            </p:cNvSpPr>
            <p:nvPr/>
          </p:nvSpPr>
          <p:spPr bwMode="auto">
            <a:xfrm>
              <a:off x="4406" y="1442"/>
              <a:ext cx="105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2" name="Oval 124"/>
            <p:cNvSpPr>
              <a:spLocks noChangeArrowheads="1"/>
            </p:cNvSpPr>
            <p:nvPr/>
          </p:nvSpPr>
          <p:spPr bwMode="auto">
            <a:xfrm>
              <a:off x="3991" y="1358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3436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3" name="Oval 125"/>
            <p:cNvSpPr>
              <a:spLocks noChangeArrowheads="1"/>
            </p:cNvSpPr>
            <p:nvPr/>
          </p:nvSpPr>
          <p:spPr bwMode="auto">
            <a:xfrm>
              <a:off x="3465" y="1358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4" name="Oval 126"/>
            <p:cNvSpPr>
              <a:spLocks noChangeArrowheads="1"/>
            </p:cNvSpPr>
            <p:nvPr/>
          </p:nvSpPr>
          <p:spPr bwMode="auto">
            <a:xfrm>
              <a:off x="2851" y="1230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5" name="Oval 127"/>
            <p:cNvSpPr>
              <a:spLocks noChangeArrowheads="1"/>
            </p:cNvSpPr>
            <p:nvPr/>
          </p:nvSpPr>
          <p:spPr bwMode="auto">
            <a:xfrm>
              <a:off x="2677" y="1111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6" name="Oval 128"/>
            <p:cNvSpPr>
              <a:spLocks noChangeArrowheads="1"/>
            </p:cNvSpPr>
            <p:nvPr/>
          </p:nvSpPr>
          <p:spPr bwMode="auto">
            <a:xfrm>
              <a:off x="2858" y="1047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7" name="Oval 129"/>
            <p:cNvSpPr>
              <a:spLocks noChangeArrowheads="1"/>
            </p:cNvSpPr>
            <p:nvPr/>
          </p:nvSpPr>
          <p:spPr bwMode="auto">
            <a:xfrm>
              <a:off x="1941" y="1042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8" name="Oval 130"/>
            <p:cNvSpPr>
              <a:spLocks noChangeArrowheads="1"/>
            </p:cNvSpPr>
            <p:nvPr/>
          </p:nvSpPr>
          <p:spPr bwMode="auto">
            <a:xfrm>
              <a:off x="1087" y="1279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79" name="Oval 131"/>
            <p:cNvSpPr>
              <a:spLocks noChangeArrowheads="1"/>
            </p:cNvSpPr>
            <p:nvPr/>
          </p:nvSpPr>
          <p:spPr bwMode="auto">
            <a:xfrm>
              <a:off x="826" y="1352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0" name="Oval 132"/>
            <p:cNvSpPr>
              <a:spLocks noChangeArrowheads="1"/>
            </p:cNvSpPr>
            <p:nvPr/>
          </p:nvSpPr>
          <p:spPr bwMode="auto">
            <a:xfrm>
              <a:off x="536" y="1430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1" name="Oval 133"/>
            <p:cNvSpPr>
              <a:spLocks noChangeArrowheads="1"/>
            </p:cNvSpPr>
            <p:nvPr/>
          </p:nvSpPr>
          <p:spPr bwMode="auto">
            <a:xfrm>
              <a:off x="634" y="1062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2" name="Oval 134"/>
            <p:cNvSpPr>
              <a:spLocks noChangeArrowheads="1"/>
            </p:cNvSpPr>
            <p:nvPr/>
          </p:nvSpPr>
          <p:spPr bwMode="auto">
            <a:xfrm>
              <a:off x="1539" y="1052"/>
              <a:ext cx="106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3" name="Oval 135"/>
            <p:cNvSpPr>
              <a:spLocks noChangeArrowheads="1"/>
            </p:cNvSpPr>
            <p:nvPr/>
          </p:nvSpPr>
          <p:spPr bwMode="auto">
            <a:xfrm>
              <a:off x="1119" y="1065"/>
              <a:ext cx="105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4" name="Oval 136"/>
            <p:cNvSpPr>
              <a:spLocks noChangeArrowheads="1"/>
            </p:cNvSpPr>
            <p:nvPr/>
          </p:nvSpPr>
          <p:spPr bwMode="auto">
            <a:xfrm>
              <a:off x="4130" y="1286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5" name="Oval 137"/>
            <p:cNvSpPr>
              <a:spLocks noChangeArrowheads="1"/>
            </p:cNvSpPr>
            <p:nvPr/>
          </p:nvSpPr>
          <p:spPr bwMode="auto">
            <a:xfrm>
              <a:off x="3476" y="1165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6" name="Oval 138"/>
            <p:cNvSpPr>
              <a:spLocks noChangeArrowheads="1"/>
            </p:cNvSpPr>
            <p:nvPr/>
          </p:nvSpPr>
          <p:spPr bwMode="auto">
            <a:xfrm>
              <a:off x="3314" y="1231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7" name="Oval 139"/>
            <p:cNvSpPr>
              <a:spLocks noChangeArrowheads="1"/>
            </p:cNvSpPr>
            <p:nvPr/>
          </p:nvSpPr>
          <p:spPr bwMode="auto">
            <a:xfrm>
              <a:off x="3173" y="1114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8" name="Oval 140"/>
            <p:cNvSpPr>
              <a:spLocks noChangeArrowheads="1"/>
            </p:cNvSpPr>
            <p:nvPr/>
          </p:nvSpPr>
          <p:spPr bwMode="auto">
            <a:xfrm>
              <a:off x="2395" y="1053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89" name="Oval 141"/>
            <p:cNvSpPr>
              <a:spLocks noChangeArrowheads="1"/>
            </p:cNvSpPr>
            <p:nvPr/>
          </p:nvSpPr>
          <p:spPr bwMode="auto">
            <a:xfrm>
              <a:off x="2768" y="1448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0" name="Oval 142"/>
            <p:cNvSpPr>
              <a:spLocks noChangeArrowheads="1"/>
            </p:cNvSpPr>
            <p:nvPr/>
          </p:nvSpPr>
          <p:spPr bwMode="auto">
            <a:xfrm>
              <a:off x="2655" y="1296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3537C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1" name="Oval 143"/>
            <p:cNvSpPr>
              <a:spLocks noChangeArrowheads="1"/>
            </p:cNvSpPr>
            <p:nvPr/>
          </p:nvSpPr>
          <p:spPr bwMode="auto">
            <a:xfrm>
              <a:off x="2500" y="1161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2" name="Oval 144"/>
            <p:cNvSpPr>
              <a:spLocks noChangeArrowheads="1"/>
            </p:cNvSpPr>
            <p:nvPr/>
          </p:nvSpPr>
          <p:spPr bwMode="auto">
            <a:xfrm>
              <a:off x="2221" y="1103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3" name="Oval 145"/>
            <p:cNvSpPr>
              <a:spLocks noChangeArrowheads="1"/>
            </p:cNvSpPr>
            <p:nvPr/>
          </p:nvSpPr>
          <p:spPr bwMode="auto">
            <a:xfrm>
              <a:off x="2028" y="1164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4" name="Oval 146"/>
            <p:cNvSpPr>
              <a:spLocks noChangeArrowheads="1"/>
            </p:cNvSpPr>
            <p:nvPr/>
          </p:nvSpPr>
          <p:spPr bwMode="auto">
            <a:xfrm>
              <a:off x="1874" y="1358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5" name="Oval 147"/>
            <p:cNvSpPr>
              <a:spLocks noChangeArrowheads="1"/>
            </p:cNvSpPr>
            <p:nvPr/>
          </p:nvSpPr>
          <p:spPr bwMode="auto">
            <a:xfrm>
              <a:off x="1808" y="1225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6" name="Oval 148"/>
            <p:cNvSpPr>
              <a:spLocks noChangeArrowheads="1"/>
            </p:cNvSpPr>
            <p:nvPr/>
          </p:nvSpPr>
          <p:spPr bwMode="auto">
            <a:xfrm>
              <a:off x="1737" y="1100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7" name="Oval 149"/>
            <p:cNvSpPr>
              <a:spLocks noChangeArrowheads="1"/>
            </p:cNvSpPr>
            <p:nvPr/>
          </p:nvSpPr>
          <p:spPr bwMode="auto">
            <a:xfrm>
              <a:off x="1582" y="1291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8" name="Oval 150"/>
            <p:cNvSpPr>
              <a:spLocks noChangeArrowheads="1"/>
            </p:cNvSpPr>
            <p:nvPr/>
          </p:nvSpPr>
          <p:spPr bwMode="auto">
            <a:xfrm>
              <a:off x="1378" y="1345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95985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99" name="Oval 151"/>
            <p:cNvSpPr>
              <a:spLocks noChangeArrowheads="1"/>
            </p:cNvSpPr>
            <p:nvPr/>
          </p:nvSpPr>
          <p:spPr bwMode="auto">
            <a:xfrm>
              <a:off x="1528" y="1158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0" name="Oval 152"/>
            <p:cNvSpPr>
              <a:spLocks noChangeArrowheads="1"/>
            </p:cNvSpPr>
            <p:nvPr/>
          </p:nvSpPr>
          <p:spPr bwMode="auto">
            <a:xfrm>
              <a:off x="1293" y="1224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1" name="Oval 153"/>
            <p:cNvSpPr>
              <a:spLocks noChangeArrowheads="1"/>
            </p:cNvSpPr>
            <p:nvPr/>
          </p:nvSpPr>
          <p:spPr bwMode="auto">
            <a:xfrm>
              <a:off x="1313" y="1114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2" name="Oval 154"/>
            <p:cNvSpPr>
              <a:spLocks noChangeArrowheads="1"/>
            </p:cNvSpPr>
            <p:nvPr/>
          </p:nvSpPr>
          <p:spPr bwMode="auto">
            <a:xfrm>
              <a:off x="1081" y="1168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3" name="Oval 155"/>
            <p:cNvSpPr>
              <a:spLocks noChangeArrowheads="1"/>
            </p:cNvSpPr>
            <p:nvPr/>
          </p:nvSpPr>
          <p:spPr bwMode="auto">
            <a:xfrm>
              <a:off x="876" y="1123"/>
              <a:ext cx="112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4" name="Oval 156"/>
            <p:cNvSpPr>
              <a:spLocks noChangeArrowheads="1"/>
            </p:cNvSpPr>
            <p:nvPr/>
          </p:nvSpPr>
          <p:spPr bwMode="auto">
            <a:xfrm>
              <a:off x="874" y="1218"/>
              <a:ext cx="11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5" name="Oval 157"/>
            <p:cNvSpPr>
              <a:spLocks noChangeArrowheads="1"/>
            </p:cNvSpPr>
            <p:nvPr/>
          </p:nvSpPr>
          <p:spPr bwMode="auto">
            <a:xfrm>
              <a:off x="679" y="1172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6" name="Oval 158"/>
            <p:cNvSpPr>
              <a:spLocks noChangeArrowheads="1"/>
            </p:cNvSpPr>
            <p:nvPr/>
          </p:nvSpPr>
          <p:spPr bwMode="auto">
            <a:xfrm>
              <a:off x="410" y="1234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7" name="Oval 159"/>
            <p:cNvSpPr>
              <a:spLocks noChangeArrowheads="1"/>
            </p:cNvSpPr>
            <p:nvPr/>
          </p:nvSpPr>
          <p:spPr bwMode="auto">
            <a:xfrm>
              <a:off x="433" y="1102"/>
              <a:ext cx="112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8" name="Oval 160"/>
            <p:cNvSpPr>
              <a:spLocks noChangeArrowheads="1"/>
            </p:cNvSpPr>
            <p:nvPr/>
          </p:nvSpPr>
          <p:spPr bwMode="auto">
            <a:xfrm>
              <a:off x="118" y="1314"/>
              <a:ext cx="111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09" name="Oval 161"/>
            <p:cNvSpPr>
              <a:spLocks noChangeArrowheads="1"/>
            </p:cNvSpPr>
            <p:nvPr/>
          </p:nvSpPr>
          <p:spPr bwMode="auto">
            <a:xfrm>
              <a:off x="857" y="1003"/>
              <a:ext cx="101" cy="38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0" name="Oval 162"/>
            <p:cNvSpPr>
              <a:spLocks noChangeArrowheads="1"/>
            </p:cNvSpPr>
            <p:nvPr/>
          </p:nvSpPr>
          <p:spPr bwMode="auto">
            <a:xfrm>
              <a:off x="1340" y="1015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1" name="Oval 163"/>
            <p:cNvSpPr>
              <a:spLocks noChangeArrowheads="1"/>
            </p:cNvSpPr>
            <p:nvPr/>
          </p:nvSpPr>
          <p:spPr bwMode="auto">
            <a:xfrm>
              <a:off x="1738" y="1010"/>
              <a:ext cx="101" cy="38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2" name="Oval 164"/>
            <p:cNvSpPr>
              <a:spLocks noChangeArrowheads="1"/>
            </p:cNvSpPr>
            <p:nvPr/>
          </p:nvSpPr>
          <p:spPr bwMode="auto">
            <a:xfrm>
              <a:off x="2115" y="1003"/>
              <a:ext cx="100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3" name="Oval 165"/>
            <p:cNvSpPr>
              <a:spLocks noChangeArrowheads="1"/>
            </p:cNvSpPr>
            <p:nvPr/>
          </p:nvSpPr>
          <p:spPr bwMode="auto">
            <a:xfrm>
              <a:off x="2319" y="943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4" name="Oval 166"/>
            <p:cNvSpPr>
              <a:spLocks noChangeArrowheads="1"/>
            </p:cNvSpPr>
            <p:nvPr/>
          </p:nvSpPr>
          <p:spPr bwMode="auto">
            <a:xfrm>
              <a:off x="2600" y="997"/>
              <a:ext cx="101" cy="3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5" name="Oval 167"/>
            <p:cNvSpPr>
              <a:spLocks noChangeArrowheads="1"/>
            </p:cNvSpPr>
            <p:nvPr/>
          </p:nvSpPr>
          <p:spPr bwMode="auto">
            <a:xfrm>
              <a:off x="1666" y="1422"/>
              <a:ext cx="106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65681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6" name="Oval 168"/>
            <p:cNvSpPr>
              <a:spLocks noChangeArrowheads="1"/>
            </p:cNvSpPr>
            <p:nvPr/>
          </p:nvSpPr>
          <p:spPr bwMode="auto">
            <a:xfrm>
              <a:off x="2556" y="1518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05078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7" name="Oval 169"/>
            <p:cNvSpPr>
              <a:spLocks noChangeArrowheads="1"/>
            </p:cNvSpPr>
            <p:nvPr/>
          </p:nvSpPr>
          <p:spPr bwMode="auto">
            <a:xfrm>
              <a:off x="3618" y="1289"/>
              <a:ext cx="112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8" name="Oval 170"/>
            <p:cNvSpPr>
              <a:spLocks noChangeArrowheads="1"/>
            </p:cNvSpPr>
            <p:nvPr/>
          </p:nvSpPr>
          <p:spPr bwMode="auto">
            <a:xfrm>
              <a:off x="3790" y="1214"/>
              <a:ext cx="111" cy="5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19" name="Oval 171"/>
            <p:cNvSpPr>
              <a:spLocks noChangeArrowheads="1"/>
            </p:cNvSpPr>
            <p:nvPr/>
          </p:nvSpPr>
          <p:spPr bwMode="auto">
            <a:xfrm>
              <a:off x="2133" y="910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0" name="Oval 172"/>
            <p:cNvSpPr>
              <a:spLocks noChangeArrowheads="1"/>
            </p:cNvSpPr>
            <p:nvPr/>
          </p:nvSpPr>
          <p:spPr bwMode="auto">
            <a:xfrm>
              <a:off x="1263" y="910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1" name="Oval 173"/>
            <p:cNvSpPr>
              <a:spLocks noChangeArrowheads="1"/>
            </p:cNvSpPr>
            <p:nvPr/>
          </p:nvSpPr>
          <p:spPr bwMode="auto">
            <a:xfrm>
              <a:off x="1470" y="871"/>
              <a:ext cx="79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2" name="Oval 174"/>
            <p:cNvSpPr>
              <a:spLocks noChangeArrowheads="1"/>
            </p:cNvSpPr>
            <p:nvPr/>
          </p:nvSpPr>
          <p:spPr bwMode="auto">
            <a:xfrm>
              <a:off x="1649" y="826"/>
              <a:ext cx="83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3" name="Oval 175"/>
            <p:cNvSpPr>
              <a:spLocks noChangeArrowheads="1"/>
            </p:cNvSpPr>
            <p:nvPr/>
          </p:nvSpPr>
          <p:spPr bwMode="auto">
            <a:xfrm>
              <a:off x="1917" y="871"/>
              <a:ext cx="84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4" name="Oval 176"/>
            <p:cNvSpPr>
              <a:spLocks noChangeArrowheads="1"/>
            </p:cNvSpPr>
            <p:nvPr/>
          </p:nvSpPr>
          <p:spPr bwMode="auto">
            <a:xfrm>
              <a:off x="1719" y="925"/>
              <a:ext cx="83" cy="3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5" name="Oval 177"/>
            <p:cNvSpPr>
              <a:spLocks noChangeArrowheads="1"/>
            </p:cNvSpPr>
            <p:nvPr/>
          </p:nvSpPr>
          <p:spPr bwMode="auto">
            <a:xfrm>
              <a:off x="1912" y="959"/>
              <a:ext cx="95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6" name="Oval 178"/>
            <p:cNvSpPr>
              <a:spLocks noChangeArrowheads="1"/>
            </p:cNvSpPr>
            <p:nvPr/>
          </p:nvSpPr>
          <p:spPr bwMode="auto">
            <a:xfrm>
              <a:off x="1540" y="964"/>
              <a:ext cx="89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7" name="Oval 179"/>
            <p:cNvSpPr>
              <a:spLocks noChangeArrowheads="1"/>
            </p:cNvSpPr>
            <p:nvPr/>
          </p:nvSpPr>
          <p:spPr bwMode="auto">
            <a:xfrm>
              <a:off x="1075" y="955"/>
              <a:ext cx="101" cy="4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8" name="Oval 180"/>
            <p:cNvSpPr>
              <a:spLocks noChangeArrowheads="1"/>
            </p:cNvSpPr>
            <p:nvPr/>
          </p:nvSpPr>
          <p:spPr bwMode="auto">
            <a:xfrm>
              <a:off x="1982" y="4029"/>
              <a:ext cx="195" cy="10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29" name="Oval 181"/>
            <p:cNvSpPr>
              <a:spLocks noChangeArrowheads="1"/>
            </p:cNvSpPr>
            <p:nvPr/>
          </p:nvSpPr>
          <p:spPr bwMode="auto">
            <a:xfrm>
              <a:off x="2459" y="3673"/>
              <a:ext cx="196" cy="11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0" name="Oval 182"/>
            <p:cNvSpPr>
              <a:spLocks noChangeArrowheads="1"/>
            </p:cNvSpPr>
            <p:nvPr/>
          </p:nvSpPr>
          <p:spPr bwMode="auto">
            <a:xfrm>
              <a:off x="3237" y="3123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1" name="Oval 183"/>
            <p:cNvSpPr>
              <a:spLocks noChangeArrowheads="1"/>
            </p:cNvSpPr>
            <p:nvPr/>
          </p:nvSpPr>
          <p:spPr bwMode="auto">
            <a:xfrm>
              <a:off x="3549" y="2882"/>
              <a:ext cx="157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2" name="Oval 184"/>
            <p:cNvSpPr>
              <a:spLocks noChangeArrowheads="1"/>
            </p:cNvSpPr>
            <p:nvPr/>
          </p:nvSpPr>
          <p:spPr bwMode="auto">
            <a:xfrm>
              <a:off x="2891" y="3379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3" name="Oval 185"/>
            <p:cNvSpPr>
              <a:spLocks noChangeArrowheads="1"/>
            </p:cNvSpPr>
            <p:nvPr/>
          </p:nvSpPr>
          <p:spPr bwMode="auto">
            <a:xfrm>
              <a:off x="3868" y="2659"/>
              <a:ext cx="151" cy="84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4" name="Oval 186"/>
            <p:cNvSpPr>
              <a:spLocks noChangeArrowheads="1"/>
            </p:cNvSpPr>
            <p:nvPr/>
          </p:nvSpPr>
          <p:spPr bwMode="auto">
            <a:xfrm>
              <a:off x="4089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5" name="Oval 187"/>
            <p:cNvSpPr>
              <a:spLocks noChangeArrowheads="1"/>
            </p:cNvSpPr>
            <p:nvPr/>
          </p:nvSpPr>
          <p:spPr bwMode="auto">
            <a:xfrm>
              <a:off x="4326" y="2316"/>
              <a:ext cx="134" cy="72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6" name="Oval 188"/>
            <p:cNvSpPr>
              <a:spLocks noChangeArrowheads="1"/>
            </p:cNvSpPr>
            <p:nvPr/>
          </p:nvSpPr>
          <p:spPr bwMode="auto">
            <a:xfrm>
              <a:off x="4711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1314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7" name="Oval 189"/>
            <p:cNvSpPr>
              <a:spLocks noChangeArrowheads="1"/>
            </p:cNvSpPr>
            <p:nvPr/>
          </p:nvSpPr>
          <p:spPr bwMode="auto">
            <a:xfrm>
              <a:off x="4532" y="2164"/>
              <a:ext cx="139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8" name="Oval 190"/>
            <p:cNvSpPr>
              <a:spLocks noChangeArrowheads="1"/>
            </p:cNvSpPr>
            <p:nvPr/>
          </p:nvSpPr>
          <p:spPr bwMode="auto">
            <a:xfrm>
              <a:off x="4862" y="1922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39" name="Oval 191"/>
            <p:cNvSpPr>
              <a:spLocks noChangeArrowheads="1"/>
            </p:cNvSpPr>
            <p:nvPr/>
          </p:nvSpPr>
          <p:spPr bwMode="auto">
            <a:xfrm>
              <a:off x="5008" y="1809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34344E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0" name="Oval 192"/>
            <p:cNvSpPr>
              <a:spLocks noChangeArrowheads="1"/>
            </p:cNvSpPr>
            <p:nvPr/>
          </p:nvSpPr>
          <p:spPr bwMode="auto">
            <a:xfrm>
              <a:off x="5160" y="1704"/>
              <a:ext cx="123" cy="50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1" name="Oval 193"/>
            <p:cNvSpPr>
              <a:spLocks noChangeArrowheads="1"/>
            </p:cNvSpPr>
            <p:nvPr/>
          </p:nvSpPr>
          <p:spPr bwMode="auto">
            <a:xfrm>
              <a:off x="5276" y="1616"/>
              <a:ext cx="124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2" name="Oval 194"/>
            <p:cNvSpPr>
              <a:spLocks noChangeArrowheads="1"/>
            </p:cNvSpPr>
            <p:nvPr/>
          </p:nvSpPr>
          <p:spPr bwMode="auto">
            <a:xfrm>
              <a:off x="5397" y="1523"/>
              <a:ext cx="123" cy="51"/>
            </a:xfrm>
            <a:prstGeom prst="ellipse">
              <a:avLst/>
            </a:prstGeom>
            <a:gradFill rotWithShape="0">
              <a:gsLst>
                <a:gs pos="0">
                  <a:srgbClr val="5B5B89"/>
                </a:gs>
                <a:gs pos="100000">
                  <a:srgbClr val="4A4A6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3" name="Oval 195"/>
            <p:cNvSpPr>
              <a:spLocks noChangeArrowheads="1"/>
            </p:cNvSpPr>
            <p:nvPr/>
          </p:nvSpPr>
          <p:spPr bwMode="auto">
            <a:xfrm>
              <a:off x="3254" y="4073"/>
              <a:ext cx="196" cy="10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4" name="Oval 196"/>
            <p:cNvSpPr>
              <a:spLocks noChangeArrowheads="1"/>
            </p:cNvSpPr>
            <p:nvPr/>
          </p:nvSpPr>
          <p:spPr bwMode="auto">
            <a:xfrm>
              <a:off x="3650" y="3695"/>
              <a:ext cx="196" cy="11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5" name="Oval 197"/>
            <p:cNvSpPr>
              <a:spLocks noChangeArrowheads="1"/>
            </p:cNvSpPr>
            <p:nvPr/>
          </p:nvSpPr>
          <p:spPr bwMode="auto">
            <a:xfrm>
              <a:off x="4772" y="3707"/>
              <a:ext cx="201" cy="10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7273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6" name="Oval 198"/>
            <p:cNvSpPr>
              <a:spLocks noChangeArrowheads="1"/>
            </p:cNvSpPr>
            <p:nvPr/>
          </p:nvSpPr>
          <p:spPr bwMode="auto">
            <a:xfrm>
              <a:off x="4490" y="4051"/>
              <a:ext cx="196" cy="10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7273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7" name="Oval 199"/>
            <p:cNvSpPr>
              <a:spLocks noChangeArrowheads="1"/>
            </p:cNvSpPr>
            <p:nvPr/>
          </p:nvSpPr>
          <p:spPr bwMode="auto">
            <a:xfrm>
              <a:off x="3988" y="3398"/>
              <a:ext cx="168" cy="9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8" name="Oval 200"/>
            <p:cNvSpPr>
              <a:spLocks noChangeArrowheads="1"/>
            </p:cNvSpPr>
            <p:nvPr/>
          </p:nvSpPr>
          <p:spPr bwMode="auto">
            <a:xfrm>
              <a:off x="4262" y="3143"/>
              <a:ext cx="167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49" name="Oval 201"/>
            <p:cNvSpPr>
              <a:spLocks noChangeArrowheads="1"/>
            </p:cNvSpPr>
            <p:nvPr/>
          </p:nvSpPr>
          <p:spPr bwMode="auto">
            <a:xfrm>
              <a:off x="5043" y="3420"/>
              <a:ext cx="167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7273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0" name="Oval 202"/>
            <p:cNvSpPr>
              <a:spLocks noChangeArrowheads="1"/>
            </p:cNvSpPr>
            <p:nvPr/>
          </p:nvSpPr>
          <p:spPr bwMode="auto">
            <a:xfrm>
              <a:off x="4552" y="2875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1" name="Oval 203"/>
            <p:cNvSpPr>
              <a:spLocks noChangeArrowheads="1"/>
            </p:cNvSpPr>
            <p:nvPr/>
          </p:nvSpPr>
          <p:spPr bwMode="auto">
            <a:xfrm>
              <a:off x="5292" y="3118"/>
              <a:ext cx="168" cy="95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2" name="Oval 204"/>
            <p:cNvSpPr>
              <a:spLocks noChangeArrowheads="1"/>
            </p:cNvSpPr>
            <p:nvPr/>
          </p:nvSpPr>
          <p:spPr bwMode="auto">
            <a:xfrm>
              <a:off x="5496" y="2881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7273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3" name="Oval 205"/>
            <p:cNvSpPr>
              <a:spLocks noChangeArrowheads="1"/>
            </p:cNvSpPr>
            <p:nvPr/>
          </p:nvSpPr>
          <p:spPr bwMode="auto">
            <a:xfrm>
              <a:off x="4771" y="2675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4" name="Oval 206"/>
            <p:cNvSpPr>
              <a:spLocks noChangeArrowheads="1"/>
            </p:cNvSpPr>
            <p:nvPr/>
          </p:nvSpPr>
          <p:spPr bwMode="auto">
            <a:xfrm>
              <a:off x="4965" y="2490"/>
              <a:ext cx="156" cy="8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5" name="Oval 207"/>
            <p:cNvSpPr>
              <a:spLocks noChangeArrowheads="1"/>
            </p:cNvSpPr>
            <p:nvPr/>
          </p:nvSpPr>
          <p:spPr bwMode="auto">
            <a:xfrm>
              <a:off x="5443" y="2054"/>
              <a:ext cx="134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6" name="Oval 208"/>
            <p:cNvSpPr>
              <a:spLocks noChangeArrowheads="1"/>
            </p:cNvSpPr>
            <p:nvPr/>
          </p:nvSpPr>
          <p:spPr bwMode="auto">
            <a:xfrm>
              <a:off x="5160" y="2316"/>
              <a:ext cx="140" cy="7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7" name="Oval 209"/>
            <p:cNvSpPr>
              <a:spLocks noChangeArrowheads="1"/>
            </p:cNvSpPr>
            <p:nvPr/>
          </p:nvSpPr>
          <p:spPr bwMode="auto">
            <a:xfrm>
              <a:off x="5317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8" name="Oval 210"/>
            <p:cNvSpPr>
              <a:spLocks noChangeArrowheads="1"/>
            </p:cNvSpPr>
            <p:nvPr/>
          </p:nvSpPr>
          <p:spPr bwMode="auto">
            <a:xfrm>
              <a:off x="5580" y="1935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A3A57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59" name="Oval 211"/>
            <p:cNvSpPr>
              <a:spLocks noChangeArrowheads="1"/>
            </p:cNvSpPr>
            <p:nvPr/>
          </p:nvSpPr>
          <p:spPr bwMode="auto">
            <a:xfrm>
              <a:off x="5688" y="1813"/>
              <a:ext cx="128" cy="61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A3A57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60" name="Oval 212"/>
            <p:cNvSpPr>
              <a:spLocks noChangeArrowheads="1"/>
            </p:cNvSpPr>
            <p:nvPr/>
          </p:nvSpPr>
          <p:spPr bwMode="auto">
            <a:xfrm>
              <a:off x="5662" y="2682"/>
              <a:ext cx="156" cy="83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37375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61" name="Oval 213"/>
            <p:cNvSpPr>
              <a:spLocks noChangeArrowheads="1"/>
            </p:cNvSpPr>
            <p:nvPr/>
          </p:nvSpPr>
          <p:spPr bwMode="auto">
            <a:xfrm>
              <a:off x="-66" y="2867"/>
              <a:ext cx="150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6466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62" name="Oval 214"/>
            <p:cNvSpPr>
              <a:spLocks noChangeArrowheads="1"/>
            </p:cNvSpPr>
            <p:nvPr/>
          </p:nvSpPr>
          <p:spPr bwMode="auto">
            <a:xfrm>
              <a:off x="1" y="2479"/>
              <a:ext cx="156" cy="89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4C4C73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63" name="Oval 215"/>
            <p:cNvSpPr>
              <a:spLocks noChangeArrowheads="1"/>
            </p:cNvSpPr>
            <p:nvPr/>
          </p:nvSpPr>
          <p:spPr bwMode="auto">
            <a:xfrm>
              <a:off x="-10" y="1438"/>
              <a:ext cx="106" cy="44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5C5C8A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64" name="Oval 216"/>
            <p:cNvSpPr>
              <a:spLocks noChangeArrowheads="1"/>
            </p:cNvSpPr>
            <p:nvPr/>
          </p:nvSpPr>
          <p:spPr bwMode="auto">
            <a:xfrm>
              <a:off x="5623" y="4012"/>
              <a:ext cx="201" cy="106"/>
            </a:xfrm>
            <a:prstGeom prst="ellipse">
              <a:avLst/>
            </a:prstGeom>
            <a:gradFill rotWithShape="0">
              <a:gsLst>
                <a:gs pos="0">
                  <a:srgbClr val="666699"/>
                </a:gs>
                <a:gs pos="100000">
                  <a:srgbClr val="27273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265" name="Rectangle 2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44675"/>
            <a:ext cx="77692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266" name="Rectangle 218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3638"/>
            <a:ext cx="213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6" charset="0"/>
                <a:cs typeface="Lucida Sans Unicode" charset="0"/>
              </a:defRPr>
            </a:lvl1pPr>
          </a:lstStyle>
          <a:p>
            <a:endParaRPr lang="it-IT"/>
          </a:p>
        </p:txBody>
      </p:sp>
      <p:sp>
        <p:nvSpPr>
          <p:cNvPr id="2267" name="Rectangle 219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6" charset="0"/>
                <a:cs typeface="Lucida Sans Unicode" charset="0"/>
              </a:defRPr>
            </a:lvl1pPr>
          </a:lstStyle>
          <a:p>
            <a:endParaRPr lang="it-IT"/>
          </a:p>
        </p:txBody>
      </p:sp>
      <p:sp>
        <p:nvSpPr>
          <p:cNvPr id="2268" name="Rectangle 220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3638"/>
            <a:ext cx="213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6" charset="0"/>
                <a:cs typeface="Lucida Sans Unicode" charset="0"/>
              </a:defRPr>
            </a:lvl1pPr>
          </a:lstStyle>
          <a:p>
            <a:fld id="{89ADD33B-21C7-41AB-9591-0C964CB4520F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2269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DFDEF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Gothic" charset="0"/>
          <a:cs typeface="MS Gothic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4213" y="468313"/>
            <a:ext cx="7772400" cy="2105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800" dirty="0" smtClean="0">
                <a:solidFill>
                  <a:srgbClr val="FFFF00"/>
                </a:solidFill>
              </a:rPr>
              <a:t>Il </a:t>
            </a:r>
            <a:r>
              <a:rPr lang="en-GB" sz="4800" dirty="0" err="1" smtClean="0">
                <a:solidFill>
                  <a:srgbClr val="FFFF00"/>
                </a:solidFill>
              </a:rPr>
              <a:t>Magico</a:t>
            </a:r>
            <a:r>
              <a:rPr lang="en-GB" sz="4800" dirty="0" smtClean="0">
                <a:solidFill>
                  <a:srgbClr val="FFFF00"/>
                </a:solidFill>
              </a:rPr>
              <a:t> Mondo </a:t>
            </a:r>
            <a:r>
              <a:rPr lang="en-GB" sz="4800" dirty="0" err="1" smtClean="0">
                <a:solidFill>
                  <a:srgbClr val="FFFF00"/>
                </a:solidFill>
              </a:rPr>
              <a:t>dell’Elettromagnetismo</a:t>
            </a:r>
            <a:endParaRPr lang="en-GB" sz="4800" dirty="0" smtClean="0">
              <a:solidFill>
                <a:srgbClr val="FFFF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213100"/>
            <a:ext cx="6400800" cy="3386138"/>
          </a:xfrm>
        </p:spPr>
        <p:txBody>
          <a:bodyPr lIns="90000" tIns="46800" rIns="90000" bIns="46800"/>
          <a:lstStyle/>
          <a:p>
            <a:pPr marL="0" indent="0" algn="ctr" eaLnBrk="1" hangingPunct="1">
              <a:lnSpc>
                <a:spcPct val="80000"/>
              </a:lnSpc>
              <a:spcBef>
                <a:spcPts val="700"/>
              </a:spcBef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lang="en-GB" sz="2800" dirty="0" smtClean="0"/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 err="1" smtClean="0"/>
              <a:t>Massimiliano</a:t>
            </a:r>
            <a:r>
              <a:rPr lang="en-GB" dirty="0" smtClean="0"/>
              <a:t> </a:t>
            </a:r>
            <a:r>
              <a:rPr lang="en-GB" dirty="0" err="1" smtClean="0"/>
              <a:t>Bazzi</a:t>
            </a:r>
            <a:endParaRPr lang="en-GB" dirty="0" smtClean="0"/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 smtClean="0"/>
              <a:t>Alessandro </a:t>
            </a:r>
            <a:r>
              <a:rPr lang="en-GB" dirty="0" err="1" smtClean="0"/>
              <a:t>D’uffizi</a:t>
            </a:r>
            <a:endParaRPr lang="en-GB" dirty="0" smtClean="0"/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 err="1" smtClean="0"/>
              <a:t>Emanuele</a:t>
            </a:r>
            <a:r>
              <a:rPr lang="en-GB" dirty="0" smtClean="0"/>
              <a:t> </a:t>
            </a:r>
            <a:r>
              <a:rPr lang="en-GB" dirty="0" err="1" smtClean="0"/>
              <a:t>Sbardella</a:t>
            </a:r>
            <a:endParaRPr lang="en-GB" dirty="0" smtClean="0"/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 smtClean="0"/>
              <a:t>LNF – INFN</a:t>
            </a:r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lang="en-GB" dirty="0" smtClean="0"/>
          </a:p>
          <a:p>
            <a:pPr marL="0" indent="0" algn="ctr" eaLnBrk="1" hangingPunct="1">
              <a:lnSpc>
                <a:spcPct val="80000"/>
              </a:lnSpc>
              <a:tabLst>
                <a:tab pos="3302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 smtClean="0"/>
              <a:t>AISTAP Summer Camp 2013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2201108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cos’è</a:t>
            </a:r>
            <a:r>
              <a:rPr lang="en-GB" dirty="0" smtClean="0"/>
              <a:t> </a:t>
            </a:r>
            <a:r>
              <a:rPr lang="en-GB" dirty="0" err="1" smtClean="0"/>
              <a:t>l’elettromagnetismo</a:t>
            </a:r>
            <a:r>
              <a:rPr lang="en-GB" dirty="0" smtClean="0"/>
              <a:t>?</a:t>
            </a:r>
            <a:endParaRPr lang="en-GB" dirty="0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1163" y="1476375"/>
            <a:ext cx="8408987" cy="5532438"/>
          </a:xfrm>
        </p:spPr>
        <p:txBody>
          <a:bodyPr/>
          <a:lstStyle/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/>
              <a:t>L’elettromagnetismo</a:t>
            </a:r>
            <a:r>
              <a:rPr lang="en-GB" sz="2400" dirty="0" smtClean="0"/>
              <a:t> è la </a:t>
            </a:r>
            <a:r>
              <a:rPr lang="en-GB" sz="2400" dirty="0" err="1" smtClean="0"/>
              <a:t>forza</a:t>
            </a:r>
            <a:r>
              <a:rPr lang="en-GB" sz="2400" dirty="0" smtClean="0"/>
              <a:t> </a:t>
            </a:r>
            <a:r>
              <a:rPr lang="en-GB" sz="2400" dirty="0" err="1" smtClean="0"/>
              <a:t>che</a:t>
            </a:r>
            <a:r>
              <a:rPr lang="en-GB" sz="2400" dirty="0" smtClean="0"/>
              <a:t> </a:t>
            </a:r>
            <a:r>
              <a:rPr lang="en-GB" sz="2400" dirty="0" err="1" smtClean="0"/>
              <a:t>causa</a:t>
            </a:r>
            <a:r>
              <a:rPr lang="en-GB" sz="2400" dirty="0" smtClean="0"/>
              <a:t> </a:t>
            </a:r>
            <a:r>
              <a:rPr lang="en-GB" sz="2400" dirty="0" err="1" smtClean="0"/>
              <a:t>l’attrazione</a:t>
            </a:r>
            <a:r>
              <a:rPr lang="en-GB" sz="2400" dirty="0" smtClean="0"/>
              <a:t> o </a:t>
            </a:r>
            <a:r>
              <a:rPr lang="en-GB" sz="2400" dirty="0" err="1" smtClean="0"/>
              <a:t>repulsione</a:t>
            </a:r>
            <a:r>
              <a:rPr lang="en-GB" sz="2400" dirty="0" smtClean="0"/>
              <a:t> </a:t>
            </a:r>
            <a:r>
              <a:rPr lang="en-GB" sz="2400" dirty="0" err="1" smtClean="0"/>
              <a:t>tra</a:t>
            </a:r>
            <a:r>
              <a:rPr lang="en-GB" sz="2400" dirty="0" smtClean="0"/>
              <a:t> </a:t>
            </a:r>
            <a:r>
              <a:rPr lang="en-GB" sz="2400" dirty="0" err="1" smtClean="0"/>
              <a:t>particelle</a:t>
            </a:r>
            <a:r>
              <a:rPr lang="en-GB" sz="2400" dirty="0" smtClean="0"/>
              <a:t> </a:t>
            </a:r>
            <a:r>
              <a:rPr lang="en-GB" sz="2400" dirty="0" err="1" smtClean="0"/>
              <a:t>cariche</a:t>
            </a:r>
            <a:r>
              <a:rPr lang="en-GB" sz="2400" dirty="0" smtClean="0"/>
              <a:t>.</a:t>
            </a: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/>
              <a:t>Essa</a:t>
            </a:r>
            <a:r>
              <a:rPr lang="en-GB" sz="2400" dirty="0" smtClean="0"/>
              <a:t> è </a:t>
            </a:r>
            <a:r>
              <a:rPr lang="en-GB" sz="2400" dirty="0" err="1" smtClean="0"/>
              <a:t>una</a:t>
            </a:r>
            <a:r>
              <a:rPr lang="en-GB" sz="2400" dirty="0" smtClean="0"/>
              <a:t> </a:t>
            </a:r>
            <a:r>
              <a:rPr lang="en-GB" sz="2400" dirty="0" err="1" smtClean="0"/>
              <a:t>delle</a:t>
            </a:r>
            <a:r>
              <a:rPr lang="en-GB" sz="2400" dirty="0" smtClean="0"/>
              <a:t> </a:t>
            </a:r>
            <a:r>
              <a:rPr lang="en-GB" sz="2400" dirty="0" err="1" smtClean="0"/>
              <a:t>quattro</a:t>
            </a:r>
            <a:r>
              <a:rPr lang="en-GB" sz="2400" dirty="0" smtClean="0"/>
              <a:t> </a:t>
            </a:r>
            <a:r>
              <a:rPr lang="en-GB" sz="2400" dirty="0" err="1" smtClean="0"/>
              <a:t>forze</a:t>
            </a:r>
            <a:r>
              <a:rPr lang="en-GB" sz="2400" dirty="0" smtClean="0"/>
              <a:t> </a:t>
            </a:r>
            <a:r>
              <a:rPr lang="en-GB" sz="2400" dirty="0" err="1" smtClean="0"/>
              <a:t>fondamentali</a:t>
            </a:r>
            <a:r>
              <a:rPr lang="en-GB" sz="2400" dirty="0" smtClean="0"/>
              <a:t>.</a:t>
            </a:r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smtClean="0"/>
              <a:t>Le </a:t>
            </a:r>
            <a:r>
              <a:rPr lang="en-GB" sz="2400" dirty="0" err="1" smtClean="0"/>
              <a:t>altre</a:t>
            </a:r>
            <a:r>
              <a:rPr lang="en-GB" sz="2400" dirty="0" smtClean="0"/>
              <a:t> </a:t>
            </a:r>
            <a:r>
              <a:rPr lang="en-GB" sz="2400" dirty="0" err="1" smtClean="0"/>
              <a:t>tre</a:t>
            </a:r>
            <a:r>
              <a:rPr lang="en-GB" sz="2400" dirty="0" smtClean="0"/>
              <a:t> </a:t>
            </a:r>
            <a:r>
              <a:rPr lang="en-GB" sz="2400" dirty="0" err="1" smtClean="0"/>
              <a:t>sono</a:t>
            </a: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/>
              <a:t>Interazione</a:t>
            </a:r>
            <a:r>
              <a:rPr lang="en-GB" sz="2400" dirty="0" smtClean="0"/>
              <a:t> forte</a:t>
            </a: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/>
              <a:t>Interazione</a:t>
            </a:r>
            <a:r>
              <a:rPr lang="en-GB" sz="2400" dirty="0"/>
              <a:t> </a:t>
            </a:r>
            <a:r>
              <a:rPr lang="en-GB" sz="2400" dirty="0" err="1" smtClean="0"/>
              <a:t>debole</a:t>
            </a:r>
            <a:endParaRPr lang="en-GB" sz="2400" dirty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/>
              <a:t>Forza</a:t>
            </a:r>
            <a:r>
              <a:rPr lang="en-GB" sz="2400" dirty="0" smtClean="0"/>
              <a:t> </a:t>
            </a:r>
            <a:r>
              <a:rPr lang="en-GB" sz="2400" dirty="0" err="1" smtClean="0"/>
              <a:t>gravitazionale</a:t>
            </a: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>
                <a:solidFill>
                  <a:srgbClr val="FFFF00"/>
                </a:solidFill>
              </a:rPr>
              <a:t>Tra</a:t>
            </a:r>
            <a:r>
              <a:rPr lang="en-GB" sz="2400" dirty="0" smtClean="0">
                <a:solidFill>
                  <a:srgbClr val="FFFF00"/>
                </a:solidFill>
              </a:rPr>
              <a:t> le </a:t>
            </a:r>
            <a:r>
              <a:rPr lang="en-GB" sz="2400" dirty="0" err="1" smtClean="0">
                <a:solidFill>
                  <a:srgbClr val="FFFF00"/>
                </a:solidFill>
              </a:rPr>
              <a:t>quattro</a:t>
            </a:r>
            <a:r>
              <a:rPr lang="en-GB" sz="2400" dirty="0" smtClean="0">
                <a:solidFill>
                  <a:srgbClr val="FFFF00"/>
                </a:solidFill>
              </a:rPr>
              <a:t> </a:t>
            </a:r>
            <a:r>
              <a:rPr lang="en-GB" sz="2400" dirty="0" err="1" smtClean="0">
                <a:solidFill>
                  <a:srgbClr val="FFFF00"/>
                </a:solidFill>
              </a:rPr>
              <a:t>l’elettromagnetismo</a:t>
            </a:r>
            <a:r>
              <a:rPr lang="en-GB" sz="2400" dirty="0" smtClean="0">
                <a:solidFill>
                  <a:srgbClr val="FFFF00"/>
                </a:solidFill>
              </a:rPr>
              <a:t> è la </a:t>
            </a:r>
            <a:r>
              <a:rPr lang="en-GB" sz="2400" dirty="0" err="1" smtClean="0">
                <a:solidFill>
                  <a:srgbClr val="FFFF00"/>
                </a:solidFill>
              </a:rPr>
              <a:t>più</a:t>
            </a:r>
            <a:r>
              <a:rPr lang="en-GB" sz="2400" dirty="0" smtClean="0">
                <a:solidFill>
                  <a:srgbClr val="FFFF00"/>
                </a:solidFill>
              </a:rPr>
              <a:t> </a:t>
            </a:r>
            <a:r>
              <a:rPr lang="en-GB" sz="2400" dirty="0" err="1" smtClean="0">
                <a:solidFill>
                  <a:srgbClr val="FFFF00"/>
                </a:solidFill>
              </a:rPr>
              <a:t>presente</a:t>
            </a:r>
            <a:r>
              <a:rPr lang="en-GB" sz="2400" dirty="0" smtClean="0">
                <a:solidFill>
                  <a:srgbClr val="FFFF00"/>
                </a:solidFill>
              </a:rPr>
              <a:t> </a:t>
            </a:r>
            <a:r>
              <a:rPr lang="en-GB" sz="2400" dirty="0" err="1" smtClean="0">
                <a:solidFill>
                  <a:srgbClr val="FFFF00"/>
                </a:solidFill>
              </a:rPr>
              <a:t>nella</a:t>
            </a:r>
            <a:r>
              <a:rPr lang="en-GB" sz="2400" dirty="0" smtClean="0">
                <a:solidFill>
                  <a:srgbClr val="FFFF00"/>
                </a:solidFill>
              </a:rPr>
              <a:t> vita di </a:t>
            </a:r>
            <a:r>
              <a:rPr lang="en-GB" sz="2400" dirty="0" err="1" smtClean="0">
                <a:solidFill>
                  <a:srgbClr val="FFFF00"/>
                </a:solidFill>
              </a:rPr>
              <a:t>tutti</a:t>
            </a:r>
            <a:r>
              <a:rPr lang="en-GB" sz="2400" dirty="0" smtClean="0">
                <a:solidFill>
                  <a:srgbClr val="FFFF00"/>
                </a:solidFill>
              </a:rPr>
              <a:t> I </a:t>
            </a:r>
            <a:r>
              <a:rPr lang="en-GB" sz="2400" dirty="0" err="1" smtClean="0">
                <a:solidFill>
                  <a:srgbClr val="FFFF00"/>
                </a:solidFill>
              </a:rPr>
              <a:t>giorni</a:t>
            </a:r>
            <a:r>
              <a:rPr lang="en-GB" sz="2400" dirty="0" smtClean="0">
                <a:solidFill>
                  <a:srgbClr val="FFFF00"/>
                </a:solidFill>
              </a:rPr>
              <a:t> e la </a:t>
            </a:r>
            <a:r>
              <a:rPr lang="en-GB" sz="2400" dirty="0" err="1" smtClean="0">
                <a:solidFill>
                  <a:srgbClr val="FFFF00"/>
                </a:solidFill>
              </a:rPr>
              <a:t>più</a:t>
            </a:r>
            <a:r>
              <a:rPr lang="en-GB" sz="2400" dirty="0" smtClean="0">
                <a:solidFill>
                  <a:srgbClr val="FFFF00"/>
                </a:solidFill>
              </a:rPr>
              <a:t> </a:t>
            </a:r>
            <a:r>
              <a:rPr lang="en-GB" sz="2400" dirty="0" err="1" smtClean="0">
                <a:solidFill>
                  <a:srgbClr val="FFFF00"/>
                </a:solidFill>
              </a:rPr>
              <a:t>conosciuta</a:t>
            </a:r>
            <a:endParaRPr lang="en-GB" sz="2400" dirty="0" smtClean="0">
              <a:solidFill>
                <a:srgbClr val="FFFF00"/>
              </a:solidFill>
            </a:endParaRPr>
          </a:p>
          <a:p>
            <a:pPr marL="327025" indent="-327025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33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088277188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Electromagnetismo</a:t>
            </a:r>
            <a:r>
              <a:rPr lang="en-GB" dirty="0" smtClean="0"/>
              <a:t> </a:t>
            </a:r>
            <a:r>
              <a:rPr lang="en-GB" dirty="0" smtClean="0"/>
              <a:t>in </a:t>
            </a:r>
            <a:r>
              <a:rPr lang="en-GB" dirty="0" err="1" smtClean="0"/>
              <a:t>natura</a:t>
            </a:r>
            <a:endParaRPr lang="en-GB" dirty="0" smtClean="0"/>
          </a:p>
        </p:txBody>
      </p:sp>
      <p:pic>
        <p:nvPicPr>
          <p:cNvPr id="512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76363"/>
            <a:ext cx="7058025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47062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Electromagnetismo</a:t>
            </a:r>
            <a:r>
              <a:rPr lang="en-GB" dirty="0" smtClean="0"/>
              <a:t> </a:t>
            </a:r>
            <a:r>
              <a:rPr lang="en-GB" dirty="0" smtClean="0"/>
              <a:t>in </a:t>
            </a:r>
            <a:r>
              <a:rPr lang="en-GB" dirty="0" err="1" smtClean="0"/>
              <a:t>natura</a:t>
            </a:r>
            <a:endParaRPr lang="en-GB" dirty="0" smtClean="0"/>
          </a:p>
        </p:txBody>
      </p:sp>
      <p:pic>
        <p:nvPicPr>
          <p:cNvPr id="6147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12875"/>
            <a:ext cx="7121525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96294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Electromagnetismo</a:t>
            </a:r>
            <a:r>
              <a:rPr lang="en-GB" dirty="0" smtClean="0"/>
              <a:t> </a:t>
            </a:r>
            <a:r>
              <a:rPr lang="en-GB" dirty="0" smtClean="0"/>
              <a:t>in </a:t>
            </a:r>
            <a:r>
              <a:rPr lang="en-GB" dirty="0" err="1" smtClean="0"/>
              <a:t>natura</a:t>
            </a:r>
            <a:endParaRPr lang="en-GB" dirty="0" smtClean="0"/>
          </a:p>
        </p:txBody>
      </p:sp>
      <p:pic>
        <p:nvPicPr>
          <p:cNvPr id="7171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1519238"/>
            <a:ext cx="7399337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1187624" y="5300663"/>
            <a:ext cx="6624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it-IT" sz="2800" dirty="0" smtClean="0"/>
              <a:t>La vista si basa sull’elettromagnetismo</a:t>
            </a:r>
            <a:endParaRPr lang="it-IT" sz="2800" dirty="0"/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1187624" y="5815013"/>
            <a:ext cx="67768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it-IT" sz="2800" dirty="0" smtClean="0"/>
              <a:t>Dunque i COLORI sono un fenomeno elettromagnetico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17362221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Electromagnetismo</a:t>
            </a:r>
            <a:r>
              <a:rPr lang="en-GB" dirty="0" smtClean="0"/>
              <a:t> </a:t>
            </a:r>
            <a:r>
              <a:rPr lang="en-GB" dirty="0" smtClean="0"/>
              <a:t>in </a:t>
            </a:r>
            <a:r>
              <a:rPr lang="en-GB" dirty="0" err="1" smtClean="0"/>
              <a:t>natura</a:t>
            </a:r>
            <a:endParaRPr lang="en-GB" dirty="0" smtClean="0"/>
          </a:p>
        </p:txBody>
      </p:sp>
      <p:pic>
        <p:nvPicPr>
          <p:cNvPr id="8195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09295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323528" y="5300663"/>
            <a:ext cx="864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it-IT" sz="2800" dirty="0" smtClean="0"/>
              <a:t>Quando due corpi si toccano non c’è vero contatto</a:t>
            </a:r>
            <a:endParaRPr lang="it-IT" sz="2800" dirty="0"/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1331913" y="5821363"/>
            <a:ext cx="6985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it-IT" sz="2800" dirty="0" smtClean="0"/>
              <a:t>Ma una forza repulsiva tra le superfici</a:t>
            </a:r>
            <a:endParaRPr lang="it-IT" sz="2800" dirty="0"/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1619250" y="6308725"/>
            <a:ext cx="5976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it-IT" sz="2800" dirty="0" smtClean="0"/>
              <a:t>Di natura ELETTROMAGNETICA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95644964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115888"/>
            <a:ext cx="8408987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Carica</a:t>
            </a:r>
            <a:r>
              <a:rPr lang="en-GB" dirty="0" smtClean="0"/>
              <a:t> </a:t>
            </a:r>
            <a:r>
              <a:rPr lang="en-GB" dirty="0" err="1" smtClean="0"/>
              <a:t>elettrica</a:t>
            </a:r>
            <a:endParaRPr lang="en-GB" dirty="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1163" y="1079500"/>
            <a:ext cx="8408987" cy="2959100"/>
          </a:xfrm>
        </p:spPr>
        <p:txBody>
          <a:bodyPr/>
          <a:lstStyle/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0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000" dirty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000" dirty="0" smtClean="0"/>
              <a:t>Il </a:t>
            </a:r>
            <a:r>
              <a:rPr lang="en-GB" sz="2000" dirty="0" err="1" smtClean="0"/>
              <a:t>mattone</a:t>
            </a:r>
            <a:r>
              <a:rPr lang="en-GB" sz="2000" dirty="0" smtClean="0"/>
              <a:t> base </a:t>
            </a:r>
            <a:r>
              <a:rPr lang="en-GB" sz="2000" dirty="0" err="1" smtClean="0"/>
              <a:t>dell’elettromagnetismo</a:t>
            </a:r>
            <a:r>
              <a:rPr lang="en-GB" sz="2000" dirty="0" smtClean="0"/>
              <a:t> è </a:t>
            </a:r>
            <a:r>
              <a:rPr lang="en-GB" sz="2000" dirty="0" err="1" smtClean="0"/>
              <a:t>l’elettrone</a:t>
            </a:r>
            <a:endParaRPr lang="en-GB" sz="2000" dirty="0" smtClean="0"/>
          </a:p>
          <a:p>
            <a:pPr marL="327025" indent="-327025" algn="ctr" eaLnBrk="1" hangingPunct="1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000" dirty="0" smtClean="0"/>
              <a:t>La </a:t>
            </a:r>
            <a:r>
              <a:rPr lang="en-GB" sz="2000" dirty="0" err="1" smtClean="0"/>
              <a:t>sua</a:t>
            </a:r>
            <a:r>
              <a:rPr lang="en-GB" sz="2000" dirty="0" smtClean="0"/>
              <a:t> </a:t>
            </a:r>
            <a:r>
              <a:rPr lang="en-GB" sz="2000" dirty="0" err="1" smtClean="0"/>
              <a:t>carica</a:t>
            </a:r>
            <a:r>
              <a:rPr lang="en-GB" sz="2000" dirty="0" smtClean="0"/>
              <a:t> vale −</a:t>
            </a:r>
            <a:r>
              <a:rPr lang="en-GB" sz="2000" dirty="0" smtClean="0"/>
              <a:t>1.602176487×10−19 Coulomb.</a:t>
            </a:r>
          </a:p>
          <a:p>
            <a:pPr marL="327025" indent="-327025" eaLnBrk="1" hangingPunct="1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u="sng" dirty="0" smtClean="0"/>
          </a:p>
          <a:p>
            <a:pPr marL="327025" indent="-327025" eaLnBrk="1" hangingPunct="1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u="sng" dirty="0" smtClean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3365500"/>
            <a:ext cx="282733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11163" y="3492500"/>
            <a:ext cx="5529262" cy="216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400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400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11163" y="3341688"/>
            <a:ext cx="5529262" cy="3644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Gli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elettroni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formano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lo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più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esterno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dell’atomo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bilanciano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la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carica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positiva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del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nucleo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Alcuni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materiali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tendono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acquistare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perdere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elettroni</a:t>
            </a: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 algn="ctr">
              <a:lnSpc>
                <a:spcPct val="100000"/>
              </a:lnSpc>
              <a:spcBef>
                <a:spcPts val="600"/>
              </a:spcBef>
              <a:buClr>
                <a:srgbClr val="9999FF"/>
              </a:buClr>
              <a:buSzPct val="160000"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400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025" indent="-327025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327025" algn="l"/>
                <a:tab pos="774700" algn="l"/>
                <a:tab pos="1223963" algn="l"/>
                <a:tab pos="1673225" algn="l"/>
                <a:tab pos="2122488" algn="l"/>
                <a:tab pos="2571750" algn="l"/>
                <a:tab pos="3021013" algn="l"/>
                <a:tab pos="3470275" algn="l"/>
                <a:tab pos="3919538" algn="l"/>
                <a:tab pos="4368800" algn="l"/>
                <a:tab pos="4818063" algn="l"/>
                <a:tab pos="5267325" algn="l"/>
                <a:tab pos="5716588" algn="l"/>
                <a:tab pos="6165850" algn="l"/>
                <a:tab pos="6615113" algn="l"/>
                <a:tab pos="7064375" algn="l"/>
                <a:tab pos="7513638" algn="l"/>
                <a:tab pos="7962900" algn="l"/>
                <a:tab pos="8412163" algn="l"/>
                <a:tab pos="8861425" algn="l"/>
                <a:tab pos="9310688" algn="l"/>
              </a:tabLst>
              <a:defRPr/>
            </a:pPr>
            <a:endParaRPr lang="en-GB" sz="2400" u="sng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4806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Attrazione Elettrostatica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1163" y="4845050"/>
            <a:ext cx="8408987" cy="1814513"/>
          </a:xfrm>
          <a:ln/>
        </p:spPr>
        <p:txBody>
          <a:bodyPr/>
          <a:lstStyle/>
          <a:p>
            <a:pPr marL="339725" indent="-339725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Come ben noto dall'antichità la presenza di cariche elettriche produce effetti attrattivi o repulsivi tra corpi distinti.</a:t>
            </a:r>
          </a:p>
          <a:p>
            <a:pPr marL="339725" indent="-339725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Le cariche elettriche producono un </a:t>
            </a:r>
            <a:r>
              <a:rPr lang="it-IT" sz="2400" i="1">
                <a:solidFill>
                  <a:srgbClr val="FFFF00"/>
                </a:solidFill>
              </a:rPr>
              <a:t>campo di forza</a:t>
            </a:r>
            <a:r>
              <a:rPr lang="it-IT" sz="2400" i="1"/>
              <a:t>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260475"/>
            <a:ext cx="6124575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115888"/>
            <a:ext cx="8408987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Campo Elettrico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1163" y="5940425"/>
            <a:ext cx="8408987" cy="1663700"/>
          </a:xfrm>
          <a:ln/>
        </p:spPr>
        <p:txBody>
          <a:bodyPr/>
          <a:lstStyle/>
          <a:p>
            <a:pPr marL="339725" indent="-339725" algn="ctr">
              <a:spcBef>
                <a:spcPts val="600"/>
              </a:spcBef>
              <a:buClr>
                <a:srgbClr val="9999FF"/>
              </a:buClr>
              <a:buSzPct val="160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/>
              <a:t>Il campo di forza prende il nome di </a:t>
            </a:r>
            <a:r>
              <a:rPr lang="it-IT" sz="2000" i="1">
                <a:solidFill>
                  <a:srgbClr val="FFFF00"/>
                </a:solidFill>
              </a:rPr>
              <a:t>campo elettrico</a:t>
            </a:r>
            <a:r>
              <a:rPr lang="it-IT" sz="2000"/>
              <a:t>.</a:t>
            </a:r>
          </a:p>
          <a:p>
            <a:pPr marL="339725" indent="-339725" algn="ctr">
              <a:spcBef>
                <a:spcPts val="600"/>
              </a:spcBef>
              <a:buClr>
                <a:srgbClr val="9999FF"/>
              </a:buClr>
              <a:buSzPct val="160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000"/>
              <a:t>Il campo elettrico si rappresenta attraverso le </a:t>
            </a:r>
            <a:r>
              <a:rPr lang="it-IT" sz="2000" i="1">
                <a:solidFill>
                  <a:srgbClr val="FFFF00"/>
                </a:solidFill>
              </a:rPr>
              <a:t>linee di forza</a:t>
            </a:r>
          </a:p>
          <a:p>
            <a:pPr marL="339725" indent="-339725">
              <a:spcBef>
                <a:spcPts val="600"/>
              </a:spcBef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u="sng"/>
          </a:p>
          <a:p>
            <a:pPr marL="339725" indent="-339725">
              <a:spcBef>
                <a:spcPts val="600"/>
              </a:spcBef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u="sng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79500"/>
            <a:ext cx="8280400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115888"/>
            <a:ext cx="8408987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Campo Elettrico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1163" y="3240088"/>
            <a:ext cx="8408987" cy="3248025"/>
          </a:xfrm>
          <a:ln/>
        </p:spPr>
        <p:txBody>
          <a:bodyPr/>
          <a:lstStyle/>
          <a:p>
            <a:pPr>
              <a:spcBef>
                <a:spcPts val="6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Il campo elettrico è per definizione la forza a cui una  carica di 1 Coulomb in una precisa posizione (carica esploratrice) viene sottoposta.</a:t>
            </a:r>
          </a:p>
          <a:p>
            <a:pPr>
              <a:spcBef>
                <a:spcPts val="6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L'intensità del campo elettrico in un punto dipende fortemente dalla distanza dalla sorgente e dal mezzo interposto, e si misura in volt/metro (V/m).</a:t>
            </a:r>
          </a:p>
          <a:p>
            <a:pPr>
              <a:spcBef>
                <a:spcPts val="6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 u="sng"/>
          </a:p>
          <a:p>
            <a:pPr>
              <a:spcBef>
                <a:spcPts val="600"/>
              </a:spcBef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 u="sng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5616575"/>
            <a:ext cx="4319587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1079500"/>
            <a:ext cx="2160588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079500"/>
            <a:ext cx="2160588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Potenziale elettrico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439863"/>
            <a:ext cx="8229600" cy="5400675"/>
          </a:xfrm>
          <a:ln/>
        </p:spPr>
        <p:txBody>
          <a:bodyPr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Analogamente al campo gravitazionale, si può introdurre il concetto di </a:t>
            </a:r>
            <a:r>
              <a:rPr lang="it-IT" sz="2400" i="1">
                <a:solidFill>
                  <a:srgbClr val="FFFF00"/>
                </a:solidFill>
              </a:rPr>
              <a:t>potenziale</a:t>
            </a:r>
            <a:r>
              <a:rPr lang="it-IT" sz="2400">
                <a:solidFill>
                  <a:srgbClr val="FFFF00"/>
                </a:solidFill>
              </a:rPr>
              <a:t> </a:t>
            </a:r>
            <a:r>
              <a:rPr lang="it-IT" sz="2400" i="1">
                <a:solidFill>
                  <a:srgbClr val="FFFF00"/>
                </a:solidFill>
              </a:rPr>
              <a:t>elettrico</a:t>
            </a:r>
            <a:r>
              <a:rPr lang="it-IT" sz="2400"/>
              <a:t> definito come il livello di energia potenziale rilevato da una carica esploratrice immersa in un campo elettrico.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potenziale elettrico è definito matematicamente dalla seguente 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potenziale nel singolo punto non ha particolare significato, può  diventare un concetto operativo se considerate le </a:t>
            </a:r>
            <a:r>
              <a:rPr lang="it-IT" sz="2400" i="1">
                <a:solidFill>
                  <a:srgbClr val="FFFF00"/>
                </a:solidFill>
              </a:rPr>
              <a:t>differenze di potenziale</a:t>
            </a:r>
            <a:r>
              <a:rPr lang="it-IT" sz="2400"/>
              <a:t> (d.d.p.)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808413"/>
            <a:ext cx="4500563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Potenziale elettrico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3779838"/>
            <a:ext cx="8229600" cy="2879725"/>
          </a:xfrm>
          <a:ln/>
        </p:spPr>
        <p:txBody>
          <a:bodyPr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Date due </a:t>
            </a:r>
            <a:r>
              <a:rPr lang="it-IT" sz="2400" u="sng"/>
              <a:t>posizioni</a:t>
            </a:r>
            <a:r>
              <a:rPr lang="it-IT" sz="2400"/>
              <a:t> A e B arbitrarie, la d.d.p. rappresenta il lavoro necessario per portare una carica esploratrice da A a B.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</a:t>
            </a:r>
            <a:r>
              <a:rPr lang="it-IT" sz="2400" baseline="-33000"/>
              <a:t>AB</a:t>
            </a:r>
            <a:r>
              <a:rPr lang="it-IT" sz="2400"/>
              <a:t> = V</a:t>
            </a:r>
            <a:r>
              <a:rPr lang="it-IT" sz="2400" baseline="-33000"/>
              <a:t>B</a:t>
            </a:r>
            <a:r>
              <a:rPr lang="it-IT" sz="2400"/>
              <a:t> – V</a:t>
            </a:r>
            <a:r>
              <a:rPr lang="it-IT" sz="2400" baseline="-33000"/>
              <a:t>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 potenziali e le d.d.p. si misurano in Volt (V).</a:t>
            </a: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1260475" y="1619250"/>
            <a:ext cx="5940425" cy="1588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1260475" y="1979613"/>
            <a:ext cx="5940425" cy="158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260475" y="2700338"/>
            <a:ext cx="5940425" cy="158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1260475" y="2601913"/>
            <a:ext cx="5940425" cy="911225"/>
            <a:chOff x="794" y="1639"/>
            <a:chExt cx="3742" cy="574"/>
          </a:xfrm>
        </p:grpSpPr>
        <p:sp>
          <p:nvSpPr>
            <p:cNvPr id="9223" name="Line 7"/>
            <p:cNvSpPr>
              <a:spLocks noChangeShapeType="1"/>
            </p:cNvSpPr>
            <p:nvPr/>
          </p:nvSpPr>
          <p:spPr bwMode="auto">
            <a:xfrm>
              <a:off x="794" y="1928"/>
              <a:ext cx="3742" cy="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794" y="1639"/>
              <a:ext cx="3743" cy="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 anchor="ctr" anchorCtr="1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charset="0"/>
                  <a:ea typeface="MS Gothic" charset="0"/>
                  <a:cs typeface="MS Gothic" charset="0"/>
                </a:defRPr>
              </a:lvl9pPr>
            </a:lstStyle>
            <a:p>
              <a:endParaRPr lang="it-IT"/>
            </a:p>
            <a:p>
              <a:endParaRPr lang="it-IT"/>
            </a:p>
            <a:p>
              <a:r>
                <a:rPr lang="it-IT" b="1"/>
                <a:t>E</a:t>
              </a:r>
            </a:p>
          </p:txBody>
        </p:sp>
      </p:grp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1260475" y="2339975"/>
            <a:ext cx="5940425" cy="1588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4140200" y="3238500"/>
            <a:ext cx="177800" cy="1588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3060700" y="1800225"/>
            <a:ext cx="358775" cy="360363"/>
          </a:xfrm>
          <a:prstGeom prst="ellipse">
            <a:avLst/>
          </a:prstGeom>
          <a:solidFill>
            <a:srgbClr val="0066CC"/>
          </a:solidFill>
          <a:ln w="9360">
            <a:solidFill>
              <a:srgbClr val="FFFFFF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500" b="1">
                <a:solidFill>
                  <a:srgbClr val="FFFFFF"/>
                </a:solidFill>
                <a:ea typeface="MS Gothic" charset="0"/>
                <a:cs typeface="MS Gothic" charset="0"/>
              </a:rPr>
              <a:t>A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3419475" y="1979613"/>
            <a:ext cx="2339975" cy="720725"/>
          </a:xfrm>
          <a:prstGeom prst="line">
            <a:avLst/>
          </a:prstGeom>
          <a:noFill/>
          <a:ln w="144000">
            <a:solidFill>
              <a:srgbClr val="FF33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5759450" y="2519363"/>
            <a:ext cx="360363" cy="360362"/>
          </a:xfrm>
          <a:prstGeom prst="ellipse">
            <a:avLst/>
          </a:prstGeom>
          <a:solidFill>
            <a:srgbClr val="0066CC"/>
          </a:solidFill>
          <a:ln w="9360">
            <a:solidFill>
              <a:srgbClr val="FFFFFF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500" b="1">
                <a:solidFill>
                  <a:srgbClr val="FFFFFF"/>
                </a:solidFill>
                <a:ea typeface="MS Gothic" charset="0"/>
                <a:cs typeface="MS Gothic" charset="0"/>
              </a:rPr>
              <a:t>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Corrente Elettrica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779838"/>
            <a:ext cx="8229600" cy="2700337"/>
          </a:xfrm>
          <a:ln/>
        </p:spPr>
        <p:txBody>
          <a:bodyPr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Una carica in movimento è una </a:t>
            </a:r>
            <a:r>
              <a:rPr lang="it-IT" sz="2400" i="1">
                <a:solidFill>
                  <a:srgbClr val="FFFF00"/>
                </a:solidFill>
              </a:rPr>
              <a:t>corrente elettrica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verso della corrente è uguale al verso dello spostamento delle cariche positive e contrario a quelle negative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1 Ampère equivale alla carica di 1 Coulomb che attraversa la sezione del conduttore in 1 secondo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260475"/>
            <a:ext cx="66675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Campo Magnetico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140200"/>
            <a:ext cx="8229600" cy="2339975"/>
          </a:xfrm>
          <a:ln/>
        </p:spPr>
        <p:txBody>
          <a:bodyPr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Una corrente elettrica produce un </a:t>
            </a:r>
            <a:r>
              <a:rPr lang="it-IT" sz="2400" i="1">
                <a:solidFill>
                  <a:srgbClr val="FFFF00"/>
                </a:solidFill>
              </a:rPr>
              <a:t>campo magnetico</a:t>
            </a:r>
            <a:r>
              <a:rPr lang="it-IT" sz="2400"/>
              <a:t> secondo la regola della mano dx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campo magnetico è anch'esso un campo di forza le cui linee di forza sono sempre chiuse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campo magnetico si misura in ampère/metro (A/m)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39863"/>
            <a:ext cx="2519363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439863"/>
            <a:ext cx="2519362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Generatore di tensione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0450" y="1439863"/>
            <a:ext cx="5400675" cy="5160962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Un generatore di tensione è un bipolo che mantiene una differenza di potenziale elettrico fra i suoi morsetti e, quindi, produce forza elettromotrice (f.e.m.)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primo generatore di tensione mai realizzato fu la pila di volta nel 1800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f.e.m. equivale alla d.d.p. tra i morsetti 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generatore di tensione nell'idealità fornisce una qualunque corrente senza mai variare la sua tensione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833563"/>
            <a:ext cx="3259137" cy="356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Resistenza Elettrica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700338" y="1800225"/>
            <a:ext cx="5986462" cy="4244975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resistenza elettrica è una grandezza fisica scalare che misura la tendenza di un conduttore di opporsi al passaggio di una corrente elettrica quando è sottoposto ad una tensione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legge di Ohm esprime la relazione tra la d.d.p. ai capi di un conduttore elettrico e la corrente elettrica che lo attraversa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V = R </a:t>
            </a:r>
            <a:r>
              <a:rPr lang="it-IT" sz="2400">
                <a:cs typeface="Arial" charset="0"/>
              </a:rPr>
              <a:t>∙</a:t>
            </a:r>
            <a:r>
              <a:rPr lang="it-IT" sz="2400"/>
              <a:t> I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160588"/>
            <a:ext cx="222250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Resistenza Elettrica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0450" y="1260475"/>
            <a:ext cx="5086350" cy="5419725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</a:t>
            </a:r>
            <a:r>
              <a:rPr lang="it-IT" sz="2400" i="1">
                <a:solidFill>
                  <a:srgbClr val="FFFF00"/>
                </a:solidFill>
              </a:rPr>
              <a:t>resistività</a:t>
            </a:r>
            <a:r>
              <a:rPr lang="it-IT" sz="2400"/>
              <a:t> è l'attitudine di un materiale ad opporsi al passaggio di cariche elettriche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Dipende solo dalla natura del materiale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caduta di potenziale ai capi di una resistenza equivale alla perdita di energia cinetica da parte della singola carica elettrica dovuta a impatti con il reticolo del conduttore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Tale perdita di energia si trasforma in calore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587625"/>
            <a:ext cx="306070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Resistenza Elettrica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140200"/>
            <a:ext cx="8229600" cy="2743200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 dirty="0"/>
              <a:t>Scelto un materiale con una certa resistività </a:t>
            </a:r>
            <a:r>
              <a:rPr lang="it-IT" sz="2400" dirty="0">
                <a:cs typeface="Arial" charset="0"/>
              </a:rPr>
              <a:t>ρ</a:t>
            </a:r>
            <a:r>
              <a:rPr lang="it-IT" sz="2400" dirty="0"/>
              <a:t> la resistenza elettrica si può modulare attraverso semplici considerazioni geometriche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dirty="0"/>
          </a:p>
          <a:p>
            <a:pPr marL="339725" indent="-339725" algn="ctr">
              <a:buClr>
                <a:srgbClr val="9999FF"/>
              </a:buClr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dirty="0"/>
              <a:t>R = </a:t>
            </a:r>
            <a:r>
              <a:rPr lang="it-IT" dirty="0" err="1">
                <a:cs typeface="Arial" charset="0"/>
              </a:rPr>
              <a:t>ρ</a:t>
            </a:r>
            <a:r>
              <a:rPr lang="it-IT" dirty="0" err="1" smtClean="0">
                <a:cs typeface="Arial" charset="0"/>
              </a:rPr>
              <a:t>∙</a:t>
            </a:r>
            <a:r>
              <a:rPr lang="it-IT" dirty="0" err="1"/>
              <a:t>L</a:t>
            </a:r>
            <a:r>
              <a:rPr lang="it-IT" smtClean="0"/>
              <a:t> </a:t>
            </a:r>
            <a:r>
              <a:rPr lang="it-IT"/>
              <a:t>/ </a:t>
            </a:r>
            <a:r>
              <a:rPr lang="it-IT" smtClean="0"/>
              <a:t>A</a:t>
            </a:r>
            <a:endParaRPr lang="it-IT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368425"/>
            <a:ext cx="27940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Capacità Elettrica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443413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capacità elettrica è una grandezza fisica scalare che misura la quantità di carica elettrica accumulata da un condensatore in rapporto alla differenza di potenziale applicata ai suoi capi, secondo la relazione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 algn="ctr">
              <a:buClr>
                <a:srgbClr val="9999FF"/>
              </a:buClr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/>
              <a:t>Q = C</a:t>
            </a:r>
            <a:r>
              <a:rPr lang="it-IT">
                <a:cs typeface="Arial" charset="0"/>
              </a:rPr>
              <a:t>∙</a:t>
            </a:r>
            <a:r>
              <a:rPr lang="it-IT"/>
              <a:t>V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Il rapporto Q/V di un condensatore (cioè la capacità) dipende solo da parametri geometrici e dai materiali usati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Capacità Elettrica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419475" y="1800225"/>
            <a:ext cx="5446713" cy="4679950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capacità del condensatore piano é 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C = </a:t>
            </a:r>
            <a:r>
              <a:rPr lang="it-IT" sz="2400">
                <a:cs typeface="Arial" charset="0"/>
              </a:rPr>
              <a:t>ε∙A / d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Immettendo una carica Q su una delle due armature si genera un campo elettrico uniforme che sull'altra armatura allontana le cariche dello stesso segno 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Ai capi del condensatore si ha una tensione V = Q / C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179638"/>
            <a:ext cx="2879725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171825" y="3486150"/>
            <a:ext cx="2935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Capacità Elettrica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0475"/>
            <a:ext cx="7920038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Capacità Elettrica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00225"/>
            <a:ext cx="8229600" cy="5265738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Un condensatore è in tutto e per tutto un </a:t>
            </a:r>
            <a:r>
              <a:rPr lang="it-IT" sz="2400" i="1">
                <a:solidFill>
                  <a:srgbClr val="FFFF00"/>
                </a:solidFill>
              </a:rPr>
              <a:t>circuito aperto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sola corrente che è in grado di far circolare è solo quella di carica e scarica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Ciononostante è uno dei componenti maggiormente usati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Gli effetti di campo che si innescano all'interno del condensatore conferisce un particolare comportamento detto </a:t>
            </a:r>
            <a:r>
              <a:rPr lang="it-IT" sz="2400" i="1">
                <a:solidFill>
                  <a:srgbClr val="FFFF00"/>
                </a:solidFill>
              </a:rPr>
              <a:t>reattivo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Per questo il condensatore viene anche chiamato </a:t>
            </a:r>
            <a:r>
              <a:rPr lang="it-IT" sz="2400" i="1">
                <a:solidFill>
                  <a:srgbClr val="FFFF00"/>
                </a:solidFill>
              </a:rPr>
              <a:t>reattanza capacitiva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 i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Capacità Elettrica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39863"/>
            <a:ext cx="8229600" cy="5418137"/>
          </a:xfrm>
          <a:ln/>
        </p:spPr>
        <p:txBody>
          <a:bodyPr lIns="0" tIns="0" rIns="0" bIns="0"/>
          <a:lstStyle/>
          <a:p>
            <a:pPr marL="339725" indent="-339725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Trasformando la relazione costitutiva del condensatore in funzione di tensione e corrente, essa diventa: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Q = C </a:t>
            </a:r>
            <a:r>
              <a:rPr lang="it-IT" sz="2400">
                <a:cs typeface="Arial" charset="0"/>
              </a:rPr>
              <a:t>∙ </a:t>
            </a:r>
            <a:r>
              <a:rPr lang="it-IT" sz="2400"/>
              <a:t>V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>
                <a:cs typeface="Arial" charset="0"/>
              </a:rPr>
              <a:t>Δ</a:t>
            </a:r>
            <a:r>
              <a:rPr lang="it-IT" sz="2400"/>
              <a:t>Q = C </a:t>
            </a:r>
            <a:r>
              <a:rPr lang="it-IT" sz="2400">
                <a:cs typeface="Arial" charset="0"/>
              </a:rPr>
              <a:t>∙ Δ</a:t>
            </a:r>
            <a:r>
              <a:rPr lang="it-IT" sz="2400"/>
              <a:t>V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>
                <a:cs typeface="Arial" charset="0"/>
              </a:rPr>
              <a:t>Δ</a:t>
            </a:r>
            <a:r>
              <a:rPr lang="it-IT" sz="2400"/>
              <a:t>Q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 = C </a:t>
            </a:r>
            <a:r>
              <a:rPr lang="it-IT" sz="2400">
                <a:cs typeface="Arial" charset="0"/>
              </a:rPr>
              <a:t>∙ Δ</a:t>
            </a:r>
            <a:r>
              <a:rPr lang="it-IT" sz="2400"/>
              <a:t>V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</a:t>
            </a:r>
          </a:p>
          <a:p>
            <a:pPr marL="339725" indent="-339725" algn="ctr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>
                <a:solidFill>
                  <a:srgbClr val="FFFF00"/>
                </a:solidFill>
              </a:rPr>
              <a:t>I = C </a:t>
            </a:r>
            <a:r>
              <a:rPr lang="it-IT" sz="2400">
                <a:solidFill>
                  <a:srgbClr val="FFFF00"/>
                </a:solidFill>
                <a:cs typeface="Arial" charset="0"/>
              </a:rPr>
              <a:t>∙</a:t>
            </a:r>
            <a:r>
              <a:rPr lang="it-IT" sz="2400">
                <a:solidFill>
                  <a:srgbClr val="FFFF00"/>
                </a:solidFill>
              </a:rPr>
              <a:t> </a:t>
            </a:r>
            <a:r>
              <a:rPr lang="it-IT" sz="2400">
                <a:solidFill>
                  <a:srgbClr val="FFFF00"/>
                </a:solidFill>
                <a:cs typeface="Arial" charset="0"/>
              </a:rPr>
              <a:t>Δ</a:t>
            </a:r>
            <a:r>
              <a:rPr lang="it-IT" sz="2400">
                <a:solidFill>
                  <a:srgbClr val="FFFF00"/>
                </a:solidFill>
              </a:rPr>
              <a:t>V / </a:t>
            </a:r>
            <a:r>
              <a:rPr lang="it-IT" sz="2400">
                <a:solidFill>
                  <a:srgbClr val="FFFF00"/>
                </a:solidFill>
                <a:cs typeface="Arial" charset="0"/>
              </a:rPr>
              <a:t>Δ</a:t>
            </a:r>
            <a:r>
              <a:rPr lang="it-IT" sz="2400">
                <a:solidFill>
                  <a:srgbClr val="FFFF00"/>
                </a:solidFill>
              </a:rPr>
              <a:t>t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Applicando una variazione di tensione nel tempo si genera una corrente di carica/scarica nel condensatore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Il condensatore reagisce alle variazioni di tensione!(ecco perché il nome reattanza)</a:t>
            </a:r>
          </a:p>
          <a:p>
            <a:pPr marL="339725" indent="-339725">
              <a:buClrTx/>
              <a:buSz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115888"/>
            <a:ext cx="8408987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Solenoide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4679950"/>
            <a:ext cx="8408987" cy="2074863"/>
          </a:xfrm>
          <a:ln/>
        </p:spPr>
        <p:txBody>
          <a:bodyPr/>
          <a:lstStyle/>
          <a:p>
            <a:pPr marL="336550" indent="-336550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Il solenoide è una bobina di forma cilindrica formata da una serie di spire circolari molto vicine fra loro e realizzate con un unico filo di materiale conduttore</a:t>
            </a:r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936625"/>
            <a:ext cx="52197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5630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-173038"/>
            <a:ext cx="8408987" cy="1143001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Solenoide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3816350"/>
            <a:ext cx="8408987" cy="2806700"/>
          </a:xfrm>
          <a:ln/>
        </p:spPr>
        <p:txBody>
          <a:bodyPr/>
          <a:lstStyle/>
          <a:p>
            <a:pPr marL="336550" indent="-336550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Facendo passare una corrente elettrica nel filo, si viene a creare un campo magnetico dentro e fuori il solenoide direttamente proporzionale al numero totale delle spire, all'intensità di corrente ed inversamente proporzionale alla lunghezza del solenoide</a:t>
            </a:r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792163"/>
            <a:ext cx="762000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867400"/>
            <a:ext cx="2339975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057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11163" y="115888"/>
            <a:ext cx="8408987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Solenoide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2519363"/>
            <a:ext cx="8408987" cy="5473700"/>
          </a:xfrm>
          <a:ln/>
        </p:spPr>
        <p:txBody>
          <a:bodyPr/>
          <a:lstStyle/>
          <a:p>
            <a:pPr marL="336550" indent="-336550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Tenendo conto che  </a:t>
            </a:r>
            <a:r>
              <a:rPr lang="it-IT" sz="2400">
                <a:cs typeface="Arial" charset="0"/>
              </a:rPr>
              <a:t>Φ</a:t>
            </a:r>
            <a:r>
              <a:rPr lang="it-IT" sz="2400" baseline="-33000">
                <a:cs typeface="Arial" charset="0"/>
              </a:rPr>
              <a:t>B</a:t>
            </a:r>
            <a:r>
              <a:rPr lang="it-IT" sz="2400">
                <a:cs typeface="Arial" charset="0"/>
              </a:rPr>
              <a:t> </a:t>
            </a:r>
            <a:r>
              <a:rPr lang="it-IT" sz="2400"/>
              <a:t>= B </a:t>
            </a:r>
            <a:r>
              <a:rPr lang="it-IT" sz="2400">
                <a:cs typeface="Arial" charset="0"/>
              </a:rPr>
              <a:t>·</a:t>
            </a:r>
            <a:r>
              <a:rPr lang="it-IT" sz="2400"/>
              <a:t> A e unendo le due formule</a:t>
            </a:r>
          </a:p>
          <a:p>
            <a:pPr marL="336550" indent="-336550" algn="ctr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f.e.m. = -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(B </a:t>
            </a:r>
            <a:r>
              <a:rPr lang="it-IT" sz="2400">
                <a:cs typeface="Arial" charset="0"/>
              </a:rPr>
              <a:t>·</a:t>
            </a:r>
            <a:r>
              <a:rPr lang="it-IT" sz="2400"/>
              <a:t> A)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</a:t>
            </a:r>
          </a:p>
          <a:p>
            <a:pPr marL="336550" indent="-336550" algn="ctr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= -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(</a:t>
            </a:r>
            <a:r>
              <a:rPr lang="it-IT" sz="2400">
                <a:cs typeface="Arial" charset="0"/>
              </a:rPr>
              <a:t>μ</a:t>
            </a:r>
            <a:r>
              <a:rPr lang="it-IT" sz="2400" baseline="-33000">
                <a:cs typeface="Arial" charset="0"/>
              </a:rPr>
              <a:t>0</a:t>
            </a:r>
            <a:r>
              <a:rPr lang="it-IT" sz="2400"/>
              <a:t>nI </a:t>
            </a:r>
            <a:r>
              <a:rPr lang="it-IT" sz="2400">
                <a:cs typeface="Arial" charset="0"/>
              </a:rPr>
              <a:t>·</a:t>
            </a:r>
            <a:r>
              <a:rPr lang="it-IT" sz="2400"/>
              <a:t> A)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</a:t>
            </a:r>
          </a:p>
          <a:p>
            <a:pPr marL="336550" indent="-336550" algn="ctr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= -</a:t>
            </a:r>
            <a:r>
              <a:rPr lang="it-IT" sz="2400">
                <a:cs typeface="Arial" charset="0"/>
              </a:rPr>
              <a:t>μ</a:t>
            </a:r>
            <a:r>
              <a:rPr lang="it-IT" sz="2400" baseline="-33000">
                <a:cs typeface="Arial" charset="0"/>
              </a:rPr>
              <a:t>0</a:t>
            </a:r>
            <a:r>
              <a:rPr lang="it-IT" sz="2400"/>
              <a:t>nA </a:t>
            </a:r>
            <a:r>
              <a:rPr lang="it-IT" sz="2400">
                <a:cs typeface="Arial" charset="0"/>
              </a:rPr>
              <a:t>· Δ</a:t>
            </a:r>
            <a:r>
              <a:rPr lang="it-IT" sz="2400"/>
              <a:t>I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</a:t>
            </a:r>
          </a:p>
          <a:p>
            <a:pPr marL="336550" indent="-336550" algn="ctr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= -</a:t>
            </a:r>
            <a:r>
              <a:rPr lang="it-IT" sz="2400">
                <a:solidFill>
                  <a:srgbClr val="FFFF00"/>
                </a:solidFill>
              </a:rPr>
              <a:t>L</a:t>
            </a:r>
            <a:r>
              <a:rPr lang="it-IT" sz="2400"/>
              <a:t> </a:t>
            </a:r>
            <a:r>
              <a:rPr lang="it-IT" sz="2400">
                <a:cs typeface="Arial" charset="0"/>
              </a:rPr>
              <a:t>· Δ</a:t>
            </a:r>
            <a:r>
              <a:rPr lang="it-IT" sz="2400"/>
              <a:t>I / </a:t>
            </a:r>
            <a:r>
              <a:rPr lang="it-IT" sz="2400">
                <a:cs typeface="Arial" charset="0"/>
              </a:rPr>
              <a:t>Δ</a:t>
            </a:r>
            <a:r>
              <a:rPr lang="it-IT" sz="2400"/>
              <a:t>t</a:t>
            </a:r>
          </a:p>
          <a:p>
            <a:pPr marL="336550" indent="-336550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L prende il nome di </a:t>
            </a:r>
            <a:r>
              <a:rPr lang="it-IT" sz="2400">
                <a:solidFill>
                  <a:srgbClr val="FFFF00"/>
                </a:solidFill>
              </a:rPr>
              <a:t>induttanza</a:t>
            </a:r>
            <a:r>
              <a:rPr lang="it-IT" sz="2400"/>
              <a:t> e definisce la capacità di un elemento elettrico a generare una d.d.p. al </a:t>
            </a:r>
            <a:r>
              <a:rPr lang="it-IT" sz="2400">
                <a:solidFill>
                  <a:srgbClr val="FFFF00"/>
                </a:solidFill>
              </a:rPr>
              <a:t>variare</a:t>
            </a:r>
            <a:r>
              <a:rPr lang="it-IT" sz="2400"/>
              <a:t> della corrente</a:t>
            </a:r>
          </a:p>
          <a:p>
            <a:pPr marL="336550" indent="-336550">
              <a:spcBef>
                <a:spcPts val="6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Il componente caratterizzato da tale proprietà è </a:t>
            </a:r>
            <a:r>
              <a:rPr lang="it-IT" sz="2400">
                <a:solidFill>
                  <a:srgbClr val="FFFF00"/>
                </a:solidFill>
              </a:rPr>
              <a:t>l'induttore</a:t>
            </a:r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/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  <a:p>
            <a:pPr marL="336550" indent="-336550">
              <a:spcBef>
                <a:spcPts val="6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 u="sng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439863"/>
            <a:ext cx="23399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439863"/>
            <a:ext cx="23399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5908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225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Induttore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40200" y="1187450"/>
            <a:ext cx="5219700" cy="3959225"/>
          </a:xfrm>
          <a:ln/>
        </p:spPr>
        <p:txBody>
          <a:bodyPr/>
          <a:lstStyle/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L'induttore è un dispositivo che accumula energia magnetica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É sensibile solo alle variazioni di corrente perciò è detto </a:t>
            </a:r>
            <a:r>
              <a:rPr lang="it-IT" sz="2400">
                <a:solidFill>
                  <a:srgbClr val="FFFF00"/>
                </a:solidFill>
              </a:rPr>
              <a:t>reattivo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È il complementare del condensatore che accumula energia elettrica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Con l'ausilio di un </a:t>
            </a:r>
            <a:r>
              <a:rPr lang="it-IT" sz="2400">
                <a:solidFill>
                  <a:srgbClr val="FFFF00"/>
                </a:solidFill>
              </a:rPr>
              <a:t>core</a:t>
            </a:r>
            <a:r>
              <a:rPr lang="it-IT" sz="2400"/>
              <a:t> si intensifica il flusso magnetico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66850"/>
            <a:ext cx="3959225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292725"/>
            <a:ext cx="32400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5256213"/>
            <a:ext cx="32400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026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8588"/>
            <a:ext cx="8228013" cy="1435100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Corrente Continua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619250"/>
            <a:ext cx="2700337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00338" y="1600200"/>
            <a:ext cx="6300787" cy="4533900"/>
          </a:xfrm>
          <a:ln/>
        </p:spPr>
        <p:txBody>
          <a:bodyPr lIns="0" tIns="0" rIns="0" bIns="0"/>
          <a:lstStyle/>
          <a:p>
            <a:pPr marL="741363" lvl="1" indent="-284163">
              <a:spcBef>
                <a:spcPts val="800"/>
              </a:spcBef>
              <a:buFont typeface="Times New Roman" pitchFamily="16" charset="0"/>
              <a:buChar char="–"/>
              <a:tabLst>
                <a:tab pos="7413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</a:pPr>
            <a:r>
              <a:rPr lang="it-IT" sz="2400"/>
              <a:t>La corrente continua (CC o DC dall'inglese: Direct current) è caratterizzata da un flusso di corrente di intensità e direzione costante nel tempo.</a:t>
            </a:r>
          </a:p>
          <a:p>
            <a:pPr marL="741363" lvl="1" indent="-284163">
              <a:spcBef>
                <a:spcPts val="800"/>
              </a:spcBef>
              <a:buFont typeface="Times New Roman" pitchFamily="16" charset="0"/>
              <a:buChar char="–"/>
              <a:tabLst>
                <a:tab pos="7413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</a:pPr>
            <a:r>
              <a:rPr lang="it-IT" sz="2400"/>
              <a:t>In una corrente continua gli elettroni fluiscono sempre nello stesso senso all'interno del circuito, quindi circoleranno sempre nello stesso verso.</a:t>
            </a:r>
          </a:p>
          <a:p>
            <a:pPr marL="741363" lvl="1" indent="-284163">
              <a:spcBef>
                <a:spcPts val="800"/>
              </a:spcBef>
              <a:buFont typeface="Times New Roman" pitchFamily="16" charset="0"/>
              <a:buChar char="–"/>
              <a:tabLst>
                <a:tab pos="7413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</a:pPr>
            <a:r>
              <a:rPr lang="it-IT" sz="2400"/>
              <a:t>Per convenzione la CC scorre dal polo positivo al negativo.</a:t>
            </a:r>
          </a:p>
          <a:p>
            <a:pPr marL="741363" lvl="1" indent="-284163">
              <a:spcBef>
                <a:spcPts val="800"/>
              </a:spcBef>
              <a:buFont typeface="Times New Roman" pitchFamily="16" charset="0"/>
              <a:buChar char="–"/>
              <a:tabLst>
                <a:tab pos="7413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</a:pPr>
            <a:r>
              <a:rPr lang="it-IT" sz="2400"/>
              <a:t>In genere viene fornita dalle pile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Corrente Alternata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679950"/>
            <a:ext cx="8229600" cy="1800225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La corrente alternata (CA o AC dall'inglese: Alternating Current) è caratterizzata da un flusso di corrente variabile nel tempo sia in intensità che in direzione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In genere è un'onda sinusoidale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352550"/>
            <a:ext cx="345757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Alternatore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40200" y="1260475"/>
            <a:ext cx="5003800" cy="4064000"/>
          </a:xfrm>
          <a:ln/>
        </p:spPr>
        <p:txBody>
          <a:bodyPr lIns="0" tIns="0" rIns="0" bIns="0"/>
          <a:lstStyle/>
          <a:p>
            <a:pPr marL="339725" indent="-339725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La AC viene prodotta dall'</a:t>
            </a:r>
            <a:r>
              <a:rPr lang="it-IT" sz="2400" i="1">
                <a:solidFill>
                  <a:srgbClr val="FFFF00"/>
                </a:solidFill>
              </a:rPr>
              <a:t>alternatore</a:t>
            </a:r>
            <a:r>
              <a:rPr lang="it-IT" sz="2400"/>
              <a:t> 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Facendo ruotare una spira in un campo magnetico costante si genera una f.e.m. Ai capi della stessa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Il principio è noto come </a:t>
            </a:r>
            <a:r>
              <a:rPr lang="it-IT" sz="2400" i="1">
                <a:solidFill>
                  <a:srgbClr val="FFFF00"/>
                </a:solidFill>
              </a:rPr>
              <a:t>legge di Faraday</a:t>
            </a:r>
          </a:p>
          <a:p>
            <a:pPr marL="339725" indent="-339725">
              <a:buClrTx/>
              <a:buSz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808163"/>
            <a:ext cx="381000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5400675"/>
            <a:ext cx="2700337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Alternatore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140200" y="1260475"/>
            <a:ext cx="5003800" cy="4859338"/>
          </a:xfrm>
          <a:ln/>
        </p:spPr>
        <p:txBody>
          <a:bodyPr lIns="0" tIns="0" rIns="0" bIns="0"/>
          <a:lstStyle/>
          <a:p>
            <a:pPr marL="339725" indent="-339725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Il </a:t>
            </a:r>
            <a:r>
              <a:rPr lang="it-IT" sz="2400" i="1">
                <a:solidFill>
                  <a:srgbClr val="FFFF00"/>
                </a:solidFill>
              </a:rPr>
              <a:t>flusso</a:t>
            </a:r>
            <a:r>
              <a:rPr lang="it-IT" sz="2400"/>
              <a:t> del campo magnetico è massimo quando il piano della spira è perpendicolare al campo, diventa nullo quando è parallelo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La rotazione della spira ad una frequenza F genera una tensione sinusoidale alla stessa frequenza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Questo è il metodo più efficiente per trasformare energia meccanica in energia elettrica</a:t>
            </a:r>
          </a:p>
          <a:p>
            <a:pPr marL="339725" indent="-339725">
              <a:buClrTx/>
              <a:buSz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684338"/>
            <a:ext cx="3600450" cy="353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Alternatore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3779838"/>
            <a:ext cx="8099425" cy="2700337"/>
          </a:xfrm>
          <a:ln/>
        </p:spPr>
        <p:txBody>
          <a:bodyPr lIns="0" tIns="0" rIns="0" bIns="0"/>
          <a:lstStyle/>
          <a:p>
            <a:pPr marL="339725" indent="-339725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L'alternatore può avere più spire e generare più forme d'onda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Ciascuna forma d'onda prende il nome di </a:t>
            </a:r>
            <a:r>
              <a:rPr lang="it-IT" sz="2400" i="1">
                <a:solidFill>
                  <a:srgbClr val="FFFF00"/>
                </a:solidFill>
              </a:rPr>
              <a:t>fase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Il ritardo (o sfasamento) tra le fasi è matematicamente uguale all'angolo tra le spire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0475"/>
            <a:ext cx="7740650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AC / DC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5040313"/>
            <a:ext cx="8459787" cy="1439862"/>
          </a:xfrm>
          <a:ln/>
        </p:spPr>
        <p:txBody>
          <a:bodyPr lIns="0" tIns="0" rIns="0" bIns="0"/>
          <a:lstStyle/>
          <a:p>
            <a:pPr marL="339725" indent="-339725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it-IT" sz="2400"/>
              <a:t>La AC può essere “raddrizzata”, ossia trasformata in DC!!!</a:t>
            </a:r>
          </a:p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it-IT" sz="240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260475"/>
            <a:ext cx="8459787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122238"/>
            <a:ext cx="8229600" cy="1143001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Trasformatore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4751388"/>
            <a:ext cx="8229600" cy="2024062"/>
          </a:xfrm>
          <a:ln/>
        </p:spPr>
        <p:txBody>
          <a:bodyPr/>
          <a:lstStyle/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Dato un core con due avvolgimenti solenoidali ciascun avvolgimento se eccitato da una tensione variabile è in grado di indurre una f.e.m. sull'altro 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Il rapporto tra le tensioni e uguale al rapporto spire dei due avvolgimenti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828675"/>
            <a:ext cx="6300787" cy="385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1135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Trasformatore ideale</a:t>
            </a:r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576263" y="900113"/>
            <a:ext cx="8099425" cy="57594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44575"/>
            <a:ext cx="71437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874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Trasformatore reale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319588"/>
            <a:ext cx="8229600" cy="2160587"/>
          </a:xfrm>
          <a:ln/>
        </p:spPr>
        <p:txBody>
          <a:bodyPr/>
          <a:lstStyle/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Il trasformatore reale deve tener conto di tutti gli elementi parassiti e delle perdite energetiche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Il trasformatore è uno dei componenti più complessi da progettare</a:t>
            </a:r>
          </a:p>
          <a:p>
            <a:pPr marL="336550" indent="-336550"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360363" y="1260475"/>
            <a:ext cx="8459787" cy="2879725"/>
          </a:xfrm>
          <a:prstGeom prst="roundRect">
            <a:avLst>
              <a:gd name="adj" fmla="val 51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331913"/>
            <a:ext cx="714375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9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Trasformatore reale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40313" y="1817688"/>
            <a:ext cx="4270375" cy="2160587"/>
          </a:xfrm>
          <a:ln/>
        </p:spPr>
        <p:txBody>
          <a:bodyPr/>
          <a:lstStyle/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Bisogna tener conto delle perdite di flusso...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312863"/>
            <a:ext cx="4700587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384550"/>
            <a:ext cx="467995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90550" y="5040313"/>
            <a:ext cx="391001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6550" indent="-336550"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1pPr>
            <a:lvl2pPr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2pPr>
            <a:lvl3pPr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3pPr>
            <a:lvl4pPr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4pPr>
            <a:lvl5pPr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6550" algn="l"/>
                <a:tab pos="784225" algn="l"/>
                <a:tab pos="1233488" algn="l"/>
                <a:tab pos="1682750" algn="l"/>
                <a:tab pos="2132013" algn="l"/>
                <a:tab pos="2581275" algn="l"/>
                <a:tab pos="3030538" algn="l"/>
                <a:tab pos="3479800" algn="l"/>
                <a:tab pos="3929063" algn="l"/>
                <a:tab pos="4378325" algn="l"/>
                <a:tab pos="4827588" algn="l"/>
                <a:tab pos="5276850" algn="l"/>
                <a:tab pos="5726113" algn="l"/>
                <a:tab pos="6175375" algn="l"/>
                <a:tab pos="6624638" algn="l"/>
                <a:tab pos="7073900" algn="l"/>
                <a:tab pos="7523163" algn="l"/>
                <a:tab pos="7972425" algn="l"/>
                <a:tab pos="8421688" algn="l"/>
                <a:tab pos="8870950" algn="l"/>
                <a:tab pos="932021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9pPr>
          </a:lstStyle>
          <a:p>
            <a:pPr>
              <a:spcBef>
                <a:spcPts val="800"/>
              </a:spcBef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</a:pPr>
            <a:r>
              <a:rPr lang="it-IT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… e delle correnti di Focault</a:t>
            </a:r>
          </a:p>
        </p:txBody>
      </p:sp>
    </p:spTree>
    <p:extLst>
      <p:ext uri="{BB962C8B-B14F-4D97-AF65-F5344CB8AC3E}">
        <p14:creationId xmlns:p14="http://schemas.microsoft.com/office/powerpoint/2010/main" val="6190995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Motore elettrico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219700" y="1619250"/>
            <a:ext cx="3600450" cy="5400675"/>
          </a:xfrm>
          <a:ln/>
        </p:spPr>
        <p:txBody>
          <a:bodyPr/>
          <a:lstStyle/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È possibile trasformare l'energia elettrica nuovamente in lavoro meccanico sempre grazie ai campi magnetici generati dalle f.e.m.</a:t>
            </a:r>
          </a:p>
          <a:p>
            <a:pPr marL="336550" indent="-336550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it-IT" sz="2400"/>
              <a:t>In linea di principio il motore elettrico è strutturalmente identico all'alternatore</a:t>
            </a:r>
          </a:p>
          <a:p>
            <a:pPr marL="336550" indent="-336550"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it-IT" sz="240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39863"/>
            <a:ext cx="4679950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2569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Motore elettrico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900113"/>
            <a:ext cx="8416925" cy="588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755650" y="2700338"/>
            <a:ext cx="32035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9pPr>
          </a:lstStyle>
          <a:p>
            <a:pPr>
              <a:spcBef>
                <a:spcPts val="800"/>
              </a:spcBef>
            </a:pPr>
            <a:r>
              <a:rPr lang="it-IT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rotore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735263" y="2519363"/>
            <a:ext cx="32035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9pPr>
          </a:lstStyle>
          <a:p>
            <a:pPr>
              <a:spcBef>
                <a:spcPts val="800"/>
              </a:spcBef>
            </a:pPr>
            <a:r>
              <a:rPr lang="it-IT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statore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368425" y="1619250"/>
            <a:ext cx="32035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9pPr>
          </a:lstStyle>
          <a:p>
            <a:pPr>
              <a:spcBef>
                <a:spcPts val="800"/>
              </a:spcBef>
            </a:pPr>
            <a:r>
              <a:rPr lang="it-IT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spazzole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959225"/>
            <a:ext cx="21717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052638" y="4859338"/>
            <a:ext cx="3203575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0"/>
                <a:cs typeface="MS Gothic" charset="0"/>
              </a:defRPr>
            </a:lvl9pPr>
          </a:lstStyle>
          <a:p>
            <a:pPr>
              <a:spcBef>
                <a:spcPts val="800"/>
              </a:spcBef>
            </a:pPr>
            <a:r>
              <a:rPr lang="it-IT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condensatore</a:t>
            </a:r>
          </a:p>
          <a:p>
            <a:pPr>
              <a:spcBef>
                <a:spcPts val="800"/>
              </a:spcBef>
            </a:pPr>
            <a:r>
              <a:rPr lang="it-IT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 rifasamento</a:t>
            </a:r>
          </a:p>
        </p:txBody>
      </p:sp>
    </p:spTree>
    <p:extLst>
      <p:ext uri="{BB962C8B-B14F-4D97-AF65-F5344CB8AC3E}">
        <p14:creationId xmlns:p14="http://schemas.microsoft.com/office/powerpoint/2010/main" val="41629549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/>
              <a:t>Equazioni di Maxwell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059363"/>
          </a:xfrm>
          <a:ln/>
        </p:spPr>
        <p:txBody>
          <a:bodyPr lIns="0" tIns="0" rIns="0" bIns="0"/>
          <a:lstStyle/>
          <a:p>
            <a:pPr marL="339725" indent="-339725"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 sz="2400"/>
              <a:t>Tutto l'elettromagnetismo può essere ricondotto alle equazioni di Maxwell</a:t>
            </a:r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Tx/>
              <a:buSzTx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it-IT" sz="2400"/>
          </a:p>
          <a:p>
            <a:pPr marL="339725" indent="-339725">
              <a:buClr>
                <a:srgbClr val="9999FF"/>
              </a:buClr>
              <a:buFont typeface="Times New Roman" pitchFamily="16" charset="0"/>
              <a:buBlip>
                <a:blip r:embed="rId3"/>
              </a:buBlip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it-IT"/>
              <a:t>!!!!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89225"/>
            <a:ext cx="1800225" cy="91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700338"/>
            <a:ext cx="168116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140200"/>
            <a:ext cx="2339975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4140200"/>
            <a:ext cx="30607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Equazione</a:t>
            </a:r>
            <a:r>
              <a:rPr lang="en-GB" dirty="0" smtClean="0"/>
              <a:t> </a:t>
            </a:r>
            <a:r>
              <a:rPr lang="en-GB" dirty="0" err="1" smtClean="0"/>
              <a:t>delle</a:t>
            </a:r>
            <a:r>
              <a:rPr lang="en-GB" dirty="0" smtClean="0"/>
              <a:t> </a:t>
            </a:r>
            <a:r>
              <a:rPr lang="en-GB" dirty="0" err="1" smtClean="0"/>
              <a:t>onde</a:t>
            </a:r>
            <a:endParaRPr lang="en-GB" dirty="0" smtClean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060950"/>
          </a:xfrm>
        </p:spPr>
        <p:txBody>
          <a:bodyPr lIns="0" tIns="0" rIns="0" bIns="0"/>
          <a:lstStyle/>
          <a:p>
            <a:pPr marL="327025" indent="-327025" eaLnBrk="1" hangingPunct="1">
              <a:lnSpc>
                <a:spcPct val="100000"/>
              </a:lnSpc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err="1" smtClean="0"/>
              <a:t>Combinando</a:t>
            </a:r>
            <a:r>
              <a:rPr lang="en-GB" sz="2400" dirty="0" smtClean="0"/>
              <a:t> le </a:t>
            </a:r>
            <a:r>
              <a:rPr lang="en-GB" sz="2400" dirty="0" err="1" smtClean="0"/>
              <a:t>precedenti</a:t>
            </a:r>
            <a:r>
              <a:rPr lang="en-GB" sz="2400" dirty="0" smtClean="0"/>
              <a:t> </a:t>
            </a:r>
            <a:r>
              <a:rPr lang="en-GB" sz="2400" dirty="0" err="1" smtClean="0"/>
              <a:t>equazioni</a:t>
            </a:r>
            <a:r>
              <a:rPr lang="en-GB" sz="2400" dirty="0" smtClean="0"/>
              <a:t> </a:t>
            </a:r>
            <a:r>
              <a:rPr lang="en-GB" sz="2400" dirty="0" err="1" smtClean="0"/>
              <a:t>otteniamo</a:t>
            </a:r>
            <a:r>
              <a:rPr lang="en-GB" sz="2400" dirty="0" smtClean="0"/>
              <a:t> un </a:t>
            </a:r>
            <a:r>
              <a:rPr lang="en-GB" sz="2400" dirty="0" err="1" smtClean="0"/>
              <a:t>nuovo</a:t>
            </a:r>
            <a:r>
              <a:rPr lang="en-GB" sz="2400" dirty="0" smtClean="0"/>
              <a:t> </a:t>
            </a:r>
            <a:r>
              <a:rPr lang="en-GB" sz="2400" dirty="0" err="1" smtClean="0"/>
              <a:t>modo</a:t>
            </a:r>
            <a:r>
              <a:rPr lang="en-GB" sz="2400" dirty="0" smtClean="0"/>
              <a:t> per </a:t>
            </a:r>
            <a:r>
              <a:rPr lang="en-GB" sz="2400" dirty="0" err="1" smtClean="0"/>
              <a:t>descrivere</a:t>
            </a:r>
            <a:r>
              <a:rPr lang="en-GB" sz="2400" dirty="0" smtClean="0"/>
              <a:t> </a:t>
            </a:r>
            <a:r>
              <a:rPr lang="en-GB" sz="2400" dirty="0" err="1" smtClean="0"/>
              <a:t>l’elettromagnetismo</a:t>
            </a: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9999FF"/>
              </a:buClr>
              <a:buFont typeface="Times New Roman" pitchFamily="16" charset="0"/>
              <a:buBlip>
                <a:blip r:embed="rId3"/>
              </a:buBlip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dirty="0" smtClean="0"/>
              <a:t>Sotto forma di ONDA!</a:t>
            </a:r>
            <a:endParaRPr lang="en-GB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9999FF"/>
              </a:buClr>
              <a:buFont typeface="Times New Roman" pitchFamily="16" charset="0"/>
              <a:buChar char="•"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dirty="0" smtClean="0"/>
              <a:t>C</a:t>
            </a:r>
            <a:r>
              <a:rPr lang="en-GB" baseline="-33000" dirty="0" smtClean="0"/>
              <a:t>0</a:t>
            </a:r>
            <a:r>
              <a:rPr lang="en-GB" dirty="0" smtClean="0"/>
              <a:t> </a:t>
            </a:r>
            <a:r>
              <a:rPr lang="en-GB" dirty="0" smtClean="0"/>
              <a:t>è la </a:t>
            </a:r>
            <a:r>
              <a:rPr lang="en-GB" dirty="0" err="1" smtClean="0"/>
              <a:t>velocità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luce</a:t>
            </a:r>
            <a:r>
              <a:rPr lang="en-GB" dirty="0" smtClean="0"/>
              <a:t>!!!</a:t>
            </a:r>
            <a:endParaRPr lang="en-GB" dirty="0" smtClean="0"/>
          </a:p>
        </p:txBody>
      </p:sp>
      <p:sp>
        <p:nvSpPr>
          <p:cNvPr id="38916" name="AutoShape 3"/>
          <p:cNvSpPr>
            <a:spLocks noChangeArrowheads="1"/>
          </p:cNvSpPr>
          <p:nvPr/>
        </p:nvSpPr>
        <p:spPr bwMode="auto">
          <a:xfrm>
            <a:off x="1979613" y="2519363"/>
            <a:ext cx="5400675" cy="2520950"/>
          </a:xfrm>
          <a:prstGeom prst="roundRect">
            <a:avLst>
              <a:gd name="adj" fmla="val 60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2700338"/>
            <a:ext cx="43195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526885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344613"/>
          </a:xfrm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 smtClean="0"/>
              <a:t>Onde</a:t>
            </a:r>
            <a:r>
              <a:rPr lang="en-GB" dirty="0" smtClean="0"/>
              <a:t> </a:t>
            </a:r>
            <a:r>
              <a:rPr lang="en-GB" dirty="0" err="1" smtClean="0"/>
              <a:t>Elettromagnetiche</a:t>
            </a:r>
            <a:endParaRPr lang="en-GB" dirty="0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0475"/>
            <a:ext cx="8229600" cy="5405438"/>
          </a:xfrm>
        </p:spPr>
        <p:txBody>
          <a:bodyPr lIns="0" tIns="0" rIns="0" bIns="0"/>
          <a:lstStyle/>
          <a:p>
            <a:pPr marL="327025" indent="-327025" eaLnBrk="1" hangingPunct="1">
              <a:lnSpc>
                <a:spcPct val="100000"/>
              </a:lnSpc>
              <a:buClr>
                <a:srgbClr val="9999FF"/>
              </a:buClr>
              <a:buSzPct val="133000"/>
              <a:buFont typeface="Times New Roman" pitchFamily="16" charset="0"/>
              <a:buBlip>
                <a:blip r:embed="rId3"/>
              </a:buBlip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r>
              <a:rPr lang="en-GB" sz="2400" dirty="0" smtClean="0"/>
              <a:t>Le </a:t>
            </a:r>
            <a:r>
              <a:rPr lang="en-GB" sz="2400" dirty="0" err="1" smtClean="0"/>
              <a:t>onde</a:t>
            </a:r>
            <a:r>
              <a:rPr lang="en-GB" sz="2400" dirty="0" smtClean="0"/>
              <a:t> </a:t>
            </a:r>
            <a:r>
              <a:rPr lang="en-GB" sz="2400" dirty="0" err="1" smtClean="0"/>
              <a:t>possono</a:t>
            </a:r>
            <a:r>
              <a:rPr lang="en-GB" sz="2400" dirty="0" smtClean="0"/>
              <a:t> </a:t>
            </a:r>
            <a:r>
              <a:rPr lang="en-GB" sz="2400" dirty="0" err="1" smtClean="0"/>
              <a:t>essere</a:t>
            </a:r>
            <a:r>
              <a:rPr lang="en-GB" sz="2400" dirty="0" smtClean="0"/>
              <a:t> generate in </a:t>
            </a:r>
            <a:r>
              <a:rPr lang="en-GB" sz="2400" dirty="0" err="1" smtClean="0"/>
              <a:t>molti</a:t>
            </a:r>
            <a:r>
              <a:rPr lang="en-GB" sz="2400" dirty="0" smtClean="0"/>
              <a:t> </a:t>
            </a:r>
            <a:r>
              <a:rPr lang="en-GB" sz="2400" dirty="0" err="1" smtClean="0"/>
              <a:t>modi</a:t>
            </a:r>
            <a:r>
              <a:rPr lang="en-GB" sz="2400" dirty="0" smtClean="0"/>
              <a:t> (</a:t>
            </a:r>
            <a:r>
              <a:rPr lang="en-GB" sz="2400" dirty="0" err="1" smtClean="0"/>
              <a:t>antenne</a:t>
            </a:r>
            <a:r>
              <a:rPr lang="en-GB" sz="2400" dirty="0" smtClean="0"/>
              <a:t>, spark gap, o solo un filo), </a:t>
            </a:r>
            <a:r>
              <a:rPr lang="en-GB" sz="2400" dirty="0" err="1" smtClean="0"/>
              <a:t>ed</a:t>
            </a:r>
            <a:r>
              <a:rPr lang="en-GB" sz="2400" dirty="0" smtClean="0"/>
              <a:t> </a:t>
            </a:r>
            <a:r>
              <a:rPr lang="en-GB" sz="2400" dirty="0" err="1" smtClean="0"/>
              <a:t>entrambi</a:t>
            </a:r>
            <a:r>
              <a:rPr lang="en-GB" sz="2400" dirty="0" smtClean="0"/>
              <a:t> I </a:t>
            </a:r>
            <a:r>
              <a:rPr lang="en-GB" sz="2400" dirty="0" err="1" smtClean="0"/>
              <a:t>campi</a:t>
            </a:r>
            <a:r>
              <a:rPr lang="en-GB" sz="2400" dirty="0" smtClean="0"/>
              <a:t> </a:t>
            </a:r>
            <a:r>
              <a:rPr lang="en-GB" sz="2400" dirty="0" err="1" smtClean="0"/>
              <a:t>sono</a:t>
            </a:r>
            <a:r>
              <a:rPr lang="en-GB" sz="2400" dirty="0" smtClean="0"/>
              <a:t> </a:t>
            </a:r>
            <a:r>
              <a:rPr lang="en-GB" sz="2400" dirty="0" err="1" smtClean="0"/>
              <a:t>perpendicolari</a:t>
            </a:r>
            <a:r>
              <a:rPr lang="en-GB" sz="2400" dirty="0" smtClean="0"/>
              <a:t> </a:t>
            </a:r>
            <a:r>
              <a:rPr lang="en-GB" sz="2400" dirty="0" err="1" smtClean="0"/>
              <a:t>alla</a:t>
            </a:r>
            <a:r>
              <a:rPr lang="en-GB" sz="2400" dirty="0" smtClean="0"/>
              <a:t> </a:t>
            </a:r>
            <a:r>
              <a:rPr lang="en-GB" sz="2400" dirty="0" err="1" smtClean="0"/>
              <a:t>propagazione</a:t>
            </a: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  <a:p>
            <a:pPr marL="327025" indent="-327025" eaLnBrk="1" hangingPunct="1">
              <a:lnSpc>
                <a:spcPct val="100000"/>
              </a:lnSpc>
              <a:buClr>
                <a:srgbClr val="FFFFFF"/>
              </a:buClr>
              <a:buFont typeface="Arial" charset="0"/>
              <a:buNone/>
              <a:tabLst>
                <a:tab pos="327025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  <a:defRPr/>
            </a:pPr>
            <a:endParaRPr lang="en-GB" sz="2400" dirty="0" smtClean="0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519363"/>
            <a:ext cx="666115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52010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085850"/>
          </a:xfrm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mtClean="0"/>
              <a:t>Electromagnetic spectrum</a:t>
            </a: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79500"/>
            <a:ext cx="8101013" cy="55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262595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085850"/>
          </a:xfrm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mtClean="0"/>
              <a:t>Electromagnetism Pioneers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619250"/>
            <a:ext cx="22860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600200"/>
            <a:ext cx="2224088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439863" y="4679950"/>
            <a:ext cx="2297112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André-Marie Ampère</a:t>
            </a:r>
          </a:p>
          <a:p>
            <a:pPr algn="ctr" eaLnBrk="1" hangingPunct="1">
              <a:lnSpc>
                <a:spcPct val="62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1775 – 1836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5148263" y="4679950"/>
            <a:ext cx="2297112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Alessandro Volta</a:t>
            </a:r>
          </a:p>
          <a:p>
            <a:pPr algn="ctr" eaLnBrk="1" hangingPunct="1">
              <a:lnSpc>
                <a:spcPct val="62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1745 – 1827</a:t>
            </a:r>
          </a:p>
        </p:txBody>
      </p:sp>
    </p:spTree>
    <p:extLst>
      <p:ext uri="{BB962C8B-B14F-4D97-AF65-F5344CB8AC3E}">
        <p14:creationId xmlns:p14="http://schemas.microsoft.com/office/powerpoint/2010/main" val="1485998394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4625"/>
            <a:ext cx="8229600" cy="1085850"/>
          </a:xfrm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mtClean="0"/>
              <a:t>Electromagnetism Pioneers</a:t>
            </a: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1439863" y="4679950"/>
            <a:ext cx="2297112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Michael Faraday</a:t>
            </a:r>
          </a:p>
          <a:p>
            <a:pPr algn="ctr" eaLnBrk="1" hangingPunct="1">
              <a:lnSpc>
                <a:spcPct val="62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1791 – 1867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5148263" y="4679950"/>
            <a:ext cx="2297112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5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James Clerk Maxwell</a:t>
            </a:r>
          </a:p>
          <a:p>
            <a:pPr algn="ctr" eaLnBrk="1" hangingPunct="1">
              <a:lnSpc>
                <a:spcPct val="62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algn="ctr" eaLnBrk="1" hangingPunct="1">
              <a:lnSpc>
                <a:spcPct val="62000"/>
              </a:lnSpc>
            </a:pPr>
            <a:r>
              <a:rPr lang="en-GB" sz="2400">
                <a:solidFill>
                  <a:srgbClr val="FFFFFF"/>
                </a:solidFill>
              </a:rPr>
              <a:t>1831 – 1879</a:t>
            </a:r>
          </a:p>
        </p:txBody>
      </p:sp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39863"/>
            <a:ext cx="25019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39863"/>
            <a:ext cx="270033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95367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1563</Words>
  <Application>Microsoft Office PowerPoint</Application>
  <PresentationFormat>Presentazione su schermo (4:3)</PresentationFormat>
  <Paragraphs>221</Paragraphs>
  <Slides>45</Slides>
  <Notes>45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45</vt:i4>
      </vt:variant>
    </vt:vector>
  </HeadingPairs>
  <TitlesOfParts>
    <vt:vector size="47" baseType="lpstr">
      <vt:lpstr>Tema di Office</vt:lpstr>
      <vt:lpstr>Tema di Office</vt:lpstr>
      <vt:lpstr>Il Magico Mondo dell’Elettromagnetismo</vt:lpstr>
      <vt:lpstr>Che cos’è l’elettromagnetismo?</vt:lpstr>
      <vt:lpstr>Electromagnetismo in natura</vt:lpstr>
      <vt:lpstr>Electromagnetismo in natura</vt:lpstr>
      <vt:lpstr>Electromagnetismo in natura</vt:lpstr>
      <vt:lpstr>Electromagnetismo in natura</vt:lpstr>
      <vt:lpstr>Carica elettrica</vt:lpstr>
      <vt:lpstr>Attrazione Elettrostatica</vt:lpstr>
      <vt:lpstr>Campo Elettrico</vt:lpstr>
      <vt:lpstr>Campo Elettrico</vt:lpstr>
      <vt:lpstr>Potenziale elettrico</vt:lpstr>
      <vt:lpstr>Potenziale elettrico</vt:lpstr>
      <vt:lpstr>Corrente Elettrica</vt:lpstr>
      <vt:lpstr>Campo Magnetico</vt:lpstr>
      <vt:lpstr>Generatore di tensione</vt:lpstr>
      <vt:lpstr>Resistenza Elettrica</vt:lpstr>
      <vt:lpstr>Resistenza Elettrica</vt:lpstr>
      <vt:lpstr>Resistenza Elettrica</vt:lpstr>
      <vt:lpstr>Capacità Elettrica</vt:lpstr>
      <vt:lpstr>Capacità Elettrica</vt:lpstr>
      <vt:lpstr>Capacità Elettrica</vt:lpstr>
      <vt:lpstr>Capacità Elettrica</vt:lpstr>
      <vt:lpstr>Capacità Elettrica</vt:lpstr>
      <vt:lpstr>Solenoide</vt:lpstr>
      <vt:lpstr>Solenoide</vt:lpstr>
      <vt:lpstr>Solenoide</vt:lpstr>
      <vt:lpstr>Induttore</vt:lpstr>
      <vt:lpstr>Corrente Continua</vt:lpstr>
      <vt:lpstr>Corrente Alternata</vt:lpstr>
      <vt:lpstr>Alternatore</vt:lpstr>
      <vt:lpstr>Alternatore</vt:lpstr>
      <vt:lpstr>Alternatore</vt:lpstr>
      <vt:lpstr>AC / DC</vt:lpstr>
      <vt:lpstr>Trasformatore</vt:lpstr>
      <vt:lpstr>Trasformatore ideale</vt:lpstr>
      <vt:lpstr>Trasformatore reale</vt:lpstr>
      <vt:lpstr>Trasformatore reale</vt:lpstr>
      <vt:lpstr>Motore elettrico</vt:lpstr>
      <vt:lpstr>Motore elettrico</vt:lpstr>
      <vt:lpstr>Equazioni di Maxwell</vt:lpstr>
      <vt:lpstr>Equazione delle onde</vt:lpstr>
      <vt:lpstr>Onde Elettromagnetiche</vt:lpstr>
      <vt:lpstr>Electromagnetic spectrum</vt:lpstr>
      <vt:lpstr>Electromagnetism Pioneers</vt:lpstr>
      <vt:lpstr>Electromagnetism Pioneers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 Board project</dc:title>
  <dc:creator>Istituto Nazionale di Fisica Nucleare</dc:creator>
  <cp:lastModifiedBy>Max</cp:lastModifiedBy>
  <cp:revision>22</cp:revision>
  <cp:lastPrinted>1601-01-01T00:00:00Z</cp:lastPrinted>
  <dcterms:created xsi:type="dcterms:W3CDTF">2006-06-20T15:43:57Z</dcterms:created>
  <dcterms:modified xsi:type="dcterms:W3CDTF">2013-07-10T09:14:25Z</dcterms:modified>
</cp:coreProperties>
</file>