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arrotondato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ttangolo arrotondato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olo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20" name="Sottotitolo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19" name="Segnaposto data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8CD7F5-CB1C-4CC2-AEE8-238D5235CE48}" type="datetimeFigureOut">
              <a:rPr lang="it-IT" smtClean="0"/>
              <a:pPr/>
              <a:t>12/05/2014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11" name="Segnaposto numero diapositiva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D93F75-8244-4DDF-95DF-50EB7E5726B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8CD7F5-CB1C-4CC2-AEE8-238D5235CE48}" type="datetimeFigureOut">
              <a:rPr lang="it-IT" smtClean="0"/>
              <a:pPr/>
              <a:t>12/05/2014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D93F75-8244-4DDF-95DF-50EB7E5726B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tangolo arrotondato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ttangolo arrotondato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8CD7F5-CB1C-4CC2-AEE8-238D5235CE48}" type="datetimeFigureOut">
              <a:rPr lang="it-IT" smtClean="0"/>
              <a:pPr/>
              <a:t>12/05/2014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D93F75-8244-4DDF-95DF-50EB7E5726B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8CD7F5-CB1C-4CC2-AEE8-238D5235CE48}" type="datetimeFigureOut">
              <a:rPr lang="it-IT" smtClean="0"/>
              <a:pPr/>
              <a:t>12/05/2014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D93F75-8244-4DDF-95DF-50EB7E5726B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8CD7F5-CB1C-4CC2-AEE8-238D5235CE48}" type="datetimeFigureOut">
              <a:rPr lang="it-IT" smtClean="0"/>
              <a:pPr/>
              <a:t>12/05/2014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D93F75-8244-4DDF-95DF-50EB7E5726B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8CD7F5-CB1C-4CC2-AEE8-238D5235CE48}" type="datetimeFigureOut">
              <a:rPr lang="it-IT" smtClean="0"/>
              <a:pPr/>
              <a:t>12/05/2014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D93F75-8244-4DDF-95DF-50EB7E5726B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arrotondato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8CD7F5-CB1C-4CC2-AEE8-238D5235CE48}" type="datetimeFigureOut">
              <a:rPr lang="it-IT" smtClean="0"/>
              <a:pPr/>
              <a:t>12/05/2014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D93F75-8244-4DDF-95DF-50EB7E5726B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8CD7F5-CB1C-4CC2-AEE8-238D5235CE48}" type="datetimeFigureOut">
              <a:rPr lang="it-IT" smtClean="0"/>
              <a:pPr/>
              <a:t>12/05/2014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D93F75-8244-4DDF-95DF-50EB7E5726B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arrotondato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Arrotonda singolo angolo rettangolo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8CD7F5-CB1C-4CC2-AEE8-238D5235CE48}" type="datetimeFigureOut">
              <a:rPr lang="it-IT" smtClean="0"/>
              <a:pPr/>
              <a:t>12/05/2014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D93F75-8244-4DDF-95DF-50EB7E5726BD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it-IT" smtClean="0"/>
              <a:t>Fare clic sull'icona per inserire un'immagine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8CD7F5-CB1C-4CC2-AEE8-238D5235CE48}" type="datetimeFigureOut">
              <a:rPr lang="it-IT" smtClean="0"/>
              <a:pPr/>
              <a:t>12/05/2014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D93F75-8244-4DDF-95DF-50EB7E5726B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8CD7F5-CB1C-4CC2-AEE8-238D5235CE48}" type="datetimeFigureOut">
              <a:rPr lang="it-IT" smtClean="0"/>
              <a:pPr/>
              <a:t>12/05/2014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D93F75-8244-4DDF-95DF-50EB7E5726B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arrotondato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ttangolo arrotondato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Segnaposto titolo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25" name="Segnaposto data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698CD7F5-CB1C-4CC2-AEE8-238D5235CE48}" type="datetimeFigureOut">
              <a:rPr lang="it-IT" smtClean="0"/>
              <a:pPr/>
              <a:t>12/05/2014</a:t>
            </a:fld>
            <a:endParaRPr lang="it-IT"/>
          </a:p>
        </p:txBody>
      </p:sp>
      <p:sp>
        <p:nvSpPr>
          <p:cNvPr id="18" name="Segnaposto piè di pagina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6D93F75-8244-4DDF-95DF-50EB7E5726BD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    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714348" y="4000504"/>
            <a:ext cx="7772400" cy="500066"/>
          </a:xfrm>
        </p:spPr>
        <p:txBody>
          <a:bodyPr>
            <a:normAutofit/>
          </a:bodyPr>
          <a:lstStyle/>
          <a:p>
            <a:pPr algn="ctr"/>
            <a:r>
              <a:rPr lang="it-IT" u="sng" dirty="0" smtClean="0">
                <a:solidFill>
                  <a:schemeClr val="tx1"/>
                </a:solidFill>
              </a:rPr>
              <a:t>Ufficio rapporto con l’estero</a:t>
            </a:r>
          </a:p>
          <a:p>
            <a:pPr algn="ctr"/>
            <a:endParaRPr lang="it-IT" u="sng" dirty="0" smtClean="0">
              <a:solidFill>
                <a:schemeClr val="tx1"/>
              </a:solidFill>
            </a:endParaRPr>
          </a:p>
          <a:p>
            <a:pPr algn="ctr"/>
            <a:endParaRPr lang="it-IT" u="sng" dirty="0">
              <a:solidFill>
                <a:schemeClr val="tx1"/>
              </a:solidFill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642910" y="785794"/>
            <a:ext cx="7951216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it-IT" sz="54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Progetto alternanza</a:t>
            </a:r>
          </a:p>
          <a:p>
            <a:pPr algn="ctr"/>
            <a:r>
              <a:rPr lang="it-IT" sz="5400" b="1" cap="none" spc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Scuola-Lavoro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857224" y="2786058"/>
            <a:ext cx="72866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/>
              <a:t> l’Istituto Nazionale di Fisica Nucleare – Frascati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785786" y="4572008"/>
            <a:ext cx="20002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Tutor:</a:t>
            </a:r>
          </a:p>
          <a:p>
            <a:pPr algn="ctr"/>
            <a:r>
              <a:rPr lang="it-IT" dirty="0" smtClean="0"/>
              <a:t>Catia Conti</a:t>
            </a:r>
          </a:p>
          <a:p>
            <a:pPr algn="ctr"/>
            <a:r>
              <a:rPr lang="it-IT" dirty="0" smtClean="0"/>
              <a:t>Antonio </a:t>
            </a:r>
            <a:r>
              <a:rPr lang="it-IT" dirty="0" err="1" smtClean="0"/>
              <a:t>Colucci</a:t>
            </a:r>
            <a:endParaRPr lang="it-IT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6072198" y="4572008"/>
            <a:ext cx="23574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Stagisti:</a:t>
            </a:r>
          </a:p>
          <a:p>
            <a:pPr algn="ctr"/>
            <a:r>
              <a:rPr lang="it-IT" dirty="0" smtClean="0"/>
              <a:t>Eleonora Campa</a:t>
            </a:r>
          </a:p>
          <a:p>
            <a:pPr algn="ctr"/>
            <a:r>
              <a:rPr lang="it-IT" dirty="0" smtClean="0"/>
              <a:t>Riccardo Grossi</a:t>
            </a:r>
            <a:endParaRPr lang="it-IT" dirty="0"/>
          </a:p>
        </p:txBody>
      </p:sp>
      <p:pic>
        <p:nvPicPr>
          <p:cNvPr id="13314" name="Picture 2" descr="http://upload.wikimedia.org/wikipedia/it/archive/5/58/20140103114318!INFN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68" y="4429132"/>
            <a:ext cx="1809736" cy="177354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1285852" y="928670"/>
            <a:ext cx="686117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it-IT" sz="5400" b="1" cap="none" spc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Lavoro formativo</a:t>
            </a:r>
            <a:endParaRPr lang="it-IT" sz="5400" b="1" cap="none" spc="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1500166" y="2143116"/>
            <a:ext cx="642942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42900">
              <a:buFont typeface="Arial" pitchFamily="34" charset="0"/>
              <a:buChar char="•"/>
            </a:pPr>
            <a:r>
              <a:rPr lang="it-IT" dirty="0" smtClean="0"/>
              <a:t>Ordini verso l’estero</a:t>
            </a:r>
          </a:p>
          <a:p>
            <a:pPr marL="361950" indent="-342900">
              <a:buFont typeface="Arial" pitchFamily="34" charset="0"/>
              <a:buChar char="•"/>
            </a:pPr>
            <a:endParaRPr lang="it-IT" dirty="0"/>
          </a:p>
          <a:p>
            <a:pPr marL="361950" indent="-342900">
              <a:buFont typeface="Arial" pitchFamily="34" charset="0"/>
              <a:buChar char="•"/>
            </a:pPr>
            <a:r>
              <a:rPr lang="it-IT" dirty="0" smtClean="0"/>
              <a:t>Registrazioni fatture relativo all’arrivo merci</a:t>
            </a:r>
          </a:p>
          <a:p>
            <a:pPr marL="361950" indent="-342900">
              <a:buFont typeface="Arial" pitchFamily="34" charset="0"/>
              <a:buChar char="•"/>
            </a:pPr>
            <a:endParaRPr lang="it-IT" dirty="0" smtClean="0"/>
          </a:p>
          <a:p>
            <a:pPr marL="361950" indent="-342900">
              <a:buFont typeface="Arial" pitchFamily="34" charset="0"/>
              <a:buChar char="•"/>
            </a:pPr>
            <a:r>
              <a:rPr lang="it-IT" dirty="0" smtClean="0"/>
              <a:t>Preparazione fatture per spedizione materiali </a:t>
            </a:r>
            <a:r>
              <a:rPr lang="it-IT" dirty="0" err="1" smtClean="0"/>
              <a:t>intra</a:t>
            </a:r>
            <a:r>
              <a:rPr lang="it-IT" dirty="0" smtClean="0"/>
              <a:t>/extra Europa</a:t>
            </a:r>
          </a:p>
          <a:p>
            <a:pPr marL="361950" indent="-342900">
              <a:buFont typeface="Arial" pitchFamily="34" charset="0"/>
              <a:buChar char="•"/>
            </a:pPr>
            <a:endParaRPr lang="it-IT" dirty="0"/>
          </a:p>
          <a:p>
            <a:pPr marL="361950" indent="-342900">
              <a:buFont typeface="Arial" pitchFamily="34" charset="0"/>
              <a:buChar char="•"/>
            </a:pPr>
            <a:r>
              <a:rPr lang="it-IT" dirty="0" smtClean="0"/>
              <a:t>Riscontro fatture a fini IVA e per liquidazione e     pagamento</a:t>
            </a:r>
          </a:p>
          <a:p>
            <a:pPr marL="361950" indent="-342900">
              <a:buFont typeface="Arial" pitchFamily="34" charset="0"/>
              <a:buChar char="•"/>
            </a:pPr>
            <a:endParaRPr lang="it-IT" dirty="0"/>
          </a:p>
          <a:p>
            <a:pPr marL="361950" indent="-342900">
              <a:buFont typeface="Arial" pitchFamily="34" charset="0"/>
              <a:buChar char="•"/>
            </a:pPr>
            <a:r>
              <a:rPr lang="it-IT" dirty="0" smtClean="0"/>
              <a:t>Gestione dei rapporti con altri Enti e aziende private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2643174" y="1142984"/>
            <a:ext cx="3429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tro">
  <a:themeElements>
    <a:clrScheme name="Astro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tro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tr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40</TotalTime>
  <Words>64</Words>
  <Application>Microsoft Office PowerPoint</Application>
  <PresentationFormat>Presentazione su schermo (4:3)</PresentationFormat>
  <Paragraphs>21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3</vt:i4>
      </vt:variant>
    </vt:vector>
  </HeadingPairs>
  <TitlesOfParts>
    <vt:vector size="4" baseType="lpstr">
      <vt:lpstr>Astro</vt:lpstr>
      <vt:lpstr>    </vt:lpstr>
      <vt:lpstr>Diapositiva 2</vt:lpstr>
      <vt:lpstr>Diapositiva 3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</dc:title>
  <dc:creator> </dc:creator>
  <cp:lastModifiedBy> </cp:lastModifiedBy>
  <cp:revision>5</cp:revision>
  <dcterms:created xsi:type="dcterms:W3CDTF">2014-05-12T10:27:40Z</dcterms:created>
  <dcterms:modified xsi:type="dcterms:W3CDTF">2014-05-12T11:08:22Z</dcterms:modified>
</cp:coreProperties>
</file>