
<file path=[Content_Types].xml><?xml version="1.0" encoding="utf-8"?>
<Types xmlns="http://schemas.openxmlformats.org/package/2006/content-types">
  <Override PartName="/ppt/slides/slide14.xml" ContentType="application/vnd.openxmlformats-officedocument.presentationml.slide+xml"/>
  <Override PartName="/ppt/slideLayouts/slideLayout8.xml" ContentType="application/vnd.openxmlformats-officedocument.presentationml.slideLayout+xml"/>
  <Override PartName="/ppt/slides/slide52.xml" ContentType="application/vnd.openxmlformats-officedocument.presentationml.slide+xml"/>
  <Override PartName="/ppt/slides/slide49.xml" ContentType="application/vnd.openxmlformats-officedocument.presentationml.slide+xml"/>
  <Override PartName="/ppt/slides/slide33.xml" ContentType="application/vnd.openxmlformats-officedocument.presentationml.slide+xml"/>
  <Override PartName="/ppt/notesSlides/notesSlide30.xml" ContentType="application/vnd.openxmlformats-officedocument.presentationml.notesSlide+xml"/>
  <Default Extension="bin" ContentType="application/vnd.openxmlformats-officedocument.presentationml.printerSettings"/>
  <Override PartName="/ppt/notesSlides/notesSlide13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2.xml" ContentType="application/vnd.openxmlformats-officedocument.presentationml.notesSlide+xml"/>
  <Override PartName="/ppt/slides/slide18.xml" ContentType="application/vnd.openxmlformats-officedocument.presentationml.slide+xml"/>
  <Override PartName="/ppt/slides/slide37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4.xml" ContentType="application/vnd.openxmlformats-officedocument.presentationml.notesSlide+xml"/>
  <Override PartName="/ppt/slideLayouts/slideLayout1.xml" ContentType="application/vnd.openxmlformats-officedocument.presentationml.slideLayout+xml"/>
  <Override PartName="/ppt/slides/slide23.xml" ContentType="application/vnd.openxmlformats-officedocument.presentationml.slide+xml"/>
  <Override PartName="/ppt/slides/slide42.xml" ContentType="application/vnd.openxmlformats-officedocument.presentationml.slide+xml"/>
  <Override PartName="/ppt/theme/theme1.xml" ContentType="application/vnd.openxmlformats-officedocument.theme+xml"/>
  <Override PartName="/ppt/notesSlides/notesSlide53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17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22.xml" ContentType="application/vnd.openxmlformats-officedocument.presentationml.notesSlide+xml"/>
  <Override PartName="/ppt/slides/slide7.xml" ContentType="application/vnd.openxmlformats-officedocument.presentationml.slide+xml"/>
  <Override PartName="/ppt/slideLayouts/slideLayout5.xml" ContentType="application/vnd.openxmlformats-officedocument.presentationml.slideLayout+xml"/>
  <Override PartName="/ppt/slides/slide30.xml" ContentType="application/vnd.openxmlformats-officedocument.presentationml.slide+xml"/>
  <Override PartName="/ppt/slides/slide27.xml" ContentType="application/vnd.openxmlformats-officedocument.presentationml.slide+xml"/>
  <Override PartName="/ppt/slides/slide11.xml" ContentType="application/vnd.openxmlformats-officedocument.presentationml.slide+xml"/>
  <Override PartName="/ppt/slides/slide46.xml" ContentType="application/vnd.openxmlformats-officedocument.presentationml.slide+xml"/>
  <Override PartName="/ppt/notesSlides/notesSlide41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45.xml" ContentType="application/vnd.openxmlformats-officedocument.presentationml.notesSlide+xml"/>
  <Override PartName="/ppt/slideLayouts/slideLayout9.xml" ContentType="application/vnd.openxmlformats-officedocument.presentationml.slideLayout+xml"/>
  <Override PartName="/ppt/slides/slide34.xml" ContentType="application/vnd.openxmlformats-officedocument.presentationml.slide+xml"/>
  <Override PartName="/ppt/slides/slide53.xml" ContentType="application/vnd.openxmlformats-officedocument.presentationml.slide+xml"/>
  <Override PartName="/ppt/slides/slide15.xml" ContentType="application/vnd.openxmlformats-officedocument.presentationml.slide+xml"/>
  <Override PartName="/ppt/notesSlides/notesSlide31.xml" ContentType="application/vnd.openxmlformats-officedocument.presentationml.notesSlide+xml"/>
  <Override PartName="/ppt/notesSlides/notesSlide50.xml" ContentType="application/vnd.openxmlformats-officedocument.presentationml.notes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notesSlides/notesSlide14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19.xml" ContentType="application/vnd.openxmlformats-officedocument.presentationml.slide+xml"/>
  <Override PartName="/ppt/slides/slide38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35.xml" ContentType="application/vnd.openxmlformats-officedocument.presentationml.notesSlide+xml"/>
  <Override PartName="/ppt/slideLayouts/slideLayout2.xml" ContentType="application/vnd.openxmlformats-officedocument.presentationml.slideLayout+xml"/>
  <Override PartName="/ppt/slides/slide24.xml" ContentType="application/vnd.openxmlformats-officedocument.presentationml.slide+xml"/>
  <Override PartName="/ppt/slides/slide43.xml" ContentType="application/vnd.openxmlformats-officedocument.presentationml.slide+xml"/>
  <Override PartName="/ppt/theme/theme2.xml" ContentType="application/vnd.openxmlformats-officedocument.theme+xml"/>
  <Override PartName="/ppt/slideLayouts/slideLayout11.xml" ContentType="application/vnd.openxmlformats-officedocument.presentationml.slideLayout+xml"/>
  <Override PartName="/ppt/notesSlides/notesSlide18.xml" ContentType="application/vnd.openxmlformats-officedocument.presentationml.notesSlide+xml"/>
  <Override PartName="/ppt/notesSlides/notesSlide37.xml" ContentType="application/vnd.openxmlformats-officedocument.presentationml.notesSlide+xml"/>
  <Override PartName="/docProps/core.xml" ContentType="application/vnd.openxmlformats-package.core-properties+xml"/>
  <Override PartName="/ppt/notesSlides/notesSlide7.xml" ContentType="application/vnd.openxmlformats-officedocument.presentationml.notesSlide+xml"/>
  <Default Extension="jpeg" ContentType="image/jpeg"/>
  <Override PartName="/ppt/notesSlides/notesSlide23.xml" ContentType="application/vnd.openxmlformats-officedocument.presentationml.notesSlide+xml"/>
  <Override PartName="/ppt/slides/slide8.xml" ContentType="application/vnd.openxmlformats-officedocument.presentationml.slide+xml"/>
  <Override PartName="/ppt/slides/slide1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28.xml" ContentType="application/vnd.openxmlformats-officedocument.presentationml.slide+xml"/>
  <Override PartName="/ppt/slides/slide50.xml" ContentType="application/vnd.openxmlformats-officedocument.presentationml.slide+xml"/>
  <Override PartName="/ppt/slides/slide47.xml" ContentType="application/vnd.openxmlformats-officedocument.presentationml.slide+xml"/>
  <Override PartName="/ppt/slideLayouts/slideLayout6.xml" ContentType="application/vnd.openxmlformats-officedocument.presentationml.slideLayout+xml"/>
  <Override PartName="/ppt/slides/slide31.xml" ContentType="application/vnd.openxmlformats-officedocument.presentationml.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Default Extension="rels" ContentType="application/vnd.openxmlformats-package.relationships+xml"/>
  <Override PartName="/ppt/notesSlides/notesSlide27.xml" ContentType="application/vnd.openxmlformats-officedocument.presentationml.notesSlide+xml"/>
  <Override PartName="/ppt/notesSlides/notesSlide46.xml" ContentType="application/vnd.openxmlformats-officedocument.presentationml.notesSlide+xml"/>
  <Override PartName="/ppt/slides/slide16.xml" ContentType="application/vnd.openxmlformats-officedocument.presentationml.slide+xml"/>
  <Override PartName="/ppt/slides/slide35.xml" ContentType="application/vnd.openxmlformats-officedocument.presentationml.slide+xml"/>
  <Override PartName="/ppt/slides/slide1.xml" ContentType="application/vnd.openxmlformats-officedocument.presentationml.slide+xml"/>
  <Override PartName="/ppt/notesSlides/notesSlide32.xml" ContentType="application/vnd.openxmlformats-officedocument.presentationml.notesSlide+xml"/>
  <Override PartName="/ppt/notesSlides/notesSlide51.xml" ContentType="application/vnd.openxmlformats-officedocument.presentationml.notesSlide+xml"/>
  <Override PartName="/ppt/slides/slide21.xml" ContentType="application/vnd.openxmlformats-officedocument.presentationml.slide+xml"/>
  <Override PartName="/ppt/slides/slide40.xml" ContentType="application/vnd.openxmlformats-officedocument.presentationml.slide+xml"/>
  <Override PartName="/ppt/notesSlides/notesSlide15.xml" ContentType="application/vnd.openxmlformats-officedocument.presentationml.notesSlide+xml"/>
  <Override PartName="/ppt/notesSlides/notesSlide4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5.xml" ContentType="application/vnd.openxmlformats-officedocument.presentationml.slide+xml"/>
  <Override PartName="/ppt/slideMasters/slideMaster1.xml" ContentType="application/vnd.openxmlformats-officedocument.presentationml.slideMaster+xml"/>
  <Override PartName="/ppt/slideLayouts/slideLayout3.xml" ContentType="application/vnd.openxmlformats-officedocument.presentationml.slideLayout+xml"/>
  <Override PartName="/ppt/slides/slide25.xml" ContentType="application/vnd.openxmlformats-officedocument.presentationml.slide+xml"/>
  <Override PartName="/ppt/slides/slide44.xml" ContentType="application/vnd.openxmlformats-officedocument.presentationml.slide+xml"/>
  <Override PartName="/ppt/notesSlides/notesSlide19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24.xml" ContentType="application/vnd.openxmlformats-officedocument.presentationml.notesSlide+xml"/>
  <Override PartName="/ppt/slides/slide9.xml" ContentType="application/vnd.openxmlformats-officedocument.presentationml.slide+xml"/>
  <Override PartName="/ppt/slides/slide13.xml" ContentType="application/vnd.openxmlformats-officedocument.presentationml.slide+xml"/>
  <Default Extension="xml" ContentType="application/xml"/>
  <Override PartName="/ppt/tableStyles.xml" ContentType="application/vnd.openxmlformats-officedocument.presentationml.tableStyles+xml"/>
  <Override PartName="/ppt/slides/slide51.xml" ContentType="application/vnd.openxmlformats-officedocument.presentationml.slide+xml"/>
  <Override PartName="/ppt/slides/slide48.xml" ContentType="application/vnd.openxmlformats-officedocument.presentationml.slide+xml"/>
  <Override PartName="/ppt/notesSlides/notesSlide10.xml" ContentType="application/vnd.openxmlformats-officedocument.presentationml.notesSlide+xml"/>
  <Override PartName="/ppt/slideLayouts/slideLayout7.xml" ContentType="application/vnd.openxmlformats-officedocument.presentationml.slideLayout+xml"/>
  <Override PartName="/ppt/slides/slide32.xml" ContentType="application/vnd.openxmlformats-officedocument.presentationml.slide+xml"/>
  <Override PartName="/ppt/viewProps.xml" ContentType="application/vnd.openxmlformats-officedocument.presentationml.viewProps+xml"/>
  <Override PartName="/ppt/slides/slide29.xml" ContentType="application/vnd.openxmlformats-officedocument.presentationml.slide+xml"/>
  <Override PartName="/ppt/notesSlides/notesSlide43.xml" ContentType="application/vnd.openxmlformats-officedocument.presentationml.notesSlide+xml"/>
  <Override PartName="/docProps/app.xml" ContentType="application/vnd.openxmlformats-officedocument.extended-properties+xml"/>
  <Override PartName="/ppt/notesMasters/notesMaster1.xml" ContentType="application/vnd.openxmlformats-officedocument.presentationml.notesMaster+xml"/>
  <Override PartName="/ppt/notesSlides/notesSlide12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1.xml" ContentType="application/vnd.openxmlformats-officedocument.presentationml.notesSlide+xml"/>
  <Override PartName="/ppt/slides/slide17.xml" ContentType="application/vnd.openxmlformats-officedocument.presentationml.slide+xml"/>
  <Override PartName="/ppt/slides/slide36.xml" ContentType="application/vnd.openxmlformats-officedocument.presentationml.slide+xml"/>
  <Override PartName="/ppt/presentation.xml" ContentType="application/vnd.openxmlformats-officedocument.presentationml.presentation.main+xml"/>
  <Override PartName="/ppt/notesSlides/notesSlide47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33.xml" ContentType="application/vnd.openxmlformats-officedocument.presentationml.notesSlide+xml"/>
  <Override PartName="/ppt/notesSlides/notesSlide52.xml" ContentType="application/vnd.openxmlformats-officedocument.presentationml.notesSlide+xml"/>
  <Override PartName="/ppt/slides/slide22.xml" ContentType="application/vnd.openxmlformats-officedocument.presentationml.slide+xml"/>
  <Override PartName="/ppt/slides/slide41.xml" ContentType="application/vnd.openxmlformats-officedocument.presentationml.slide+xml"/>
  <Override PartName="/ppt/notesSlides/notesSlide16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40.xml" ContentType="application/vnd.openxmlformats-officedocument.presentationml.notesSlide+xml"/>
  <Override PartName="/ppt/slideLayouts/slideLayout4.xml" ContentType="application/vnd.openxmlformats-officedocument.presentationml.slideLayout+xml"/>
  <Override PartName="/ppt/slides/slide10.xml" ContentType="application/vnd.openxmlformats-officedocument.presentationml.slide+xml"/>
  <Override PartName="/ppt/slides/slide26.xml" ContentType="application/vnd.openxmlformats-officedocument.presentationml.slide+xml"/>
  <Override PartName="/ppt/slides/slide45.xml" ContentType="application/vnd.openxmlformats-officedocument.presentationml.slide+xml"/>
  <Override PartName="/ppt/slides/slide6.xml" ContentType="application/vnd.openxmlformats-officedocument.presentationml.slide+xml"/>
  <Override PartName="/ppt/notesSlides/notesSlide39.xml" ContentType="application/vnd.openxmlformats-officedocument.presentationml.notesSlide+xml"/>
  <Default Extension="png" ContentType="image/png"/>
  <Override PartName="/ppt/notesSlides/notesSlide25.xml" ContentType="application/vnd.openxmlformats-officedocument.presentationml.notesSlide+xml"/>
  <Override PartName="/ppt/notesSlides/notesSlide44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aveSubsetFonts="1">
  <p:sldMasterIdLst>
    <p:sldMasterId id="2147483648" r:id="rId1"/>
  </p:sldMasterIdLst>
  <p:notesMasterIdLst>
    <p:notesMasterId r:id="rId55"/>
  </p:notesMasterIdLst>
  <p:sldIdLst>
    <p:sldId id="256" r:id="rId2"/>
    <p:sldId id="325" r:id="rId3"/>
    <p:sldId id="326" r:id="rId4"/>
    <p:sldId id="259" r:id="rId5"/>
    <p:sldId id="258" r:id="rId6"/>
    <p:sldId id="314" r:id="rId7"/>
    <p:sldId id="260" r:id="rId8"/>
    <p:sldId id="271" r:id="rId9"/>
    <p:sldId id="261" r:id="rId10"/>
    <p:sldId id="272" r:id="rId11"/>
    <p:sldId id="269" r:id="rId12"/>
    <p:sldId id="262" r:id="rId13"/>
    <p:sldId id="263" r:id="rId14"/>
    <p:sldId id="265" r:id="rId15"/>
    <p:sldId id="264" r:id="rId16"/>
    <p:sldId id="315" r:id="rId17"/>
    <p:sldId id="327" r:id="rId18"/>
    <p:sldId id="284" r:id="rId19"/>
    <p:sldId id="276" r:id="rId20"/>
    <p:sldId id="266" r:id="rId21"/>
    <p:sldId id="316" r:id="rId22"/>
    <p:sldId id="328" r:id="rId23"/>
    <p:sldId id="286" r:id="rId24"/>
    <p:sldId id="312" r:id="rId25"/>
    <p:sldId id="323" r:id="rId26"/>
    <p:sldId id="306" r:id="rId27"/>
    <p:sldId id="288" r:id="rId28"/>
    <p:sldId id="329" r:id="rId29"/>
    <p:sldId id="310" r:id="rId30"/>
    <p:sldId id="300" r:id="rId31"/>
    <p:sldId id="339" r:id="rId32"/>
    <p:sldId id="340" r:id="rId33"/>
    <p:sldId id="342" r:id="rId34"/>
    <p:sldId id="341" r:id="rId35"/>
    <p:sldId id="309" r:id="rId36"/>
    <p:sldId id="331" r:id="rId37"/>
    <p:sldId id="332" r:id="rId38"/>
    <p:sldId id="333" r:id="rId39"/>
    <p:sldId id="324" r:id="rId40"/>
    <p:sldId id="307" r:id="rId41"/>
    <p:sldId id="338" r:id="rId42"/>
    <p:sldId id="351" r:id="rId43"/>
    <p:sldId id="344" r:id="rId44"/>
    <p:sldId id="346" r:id="rId45"/>
    <p:sldId id="313" r:id="rId46"/>
    <p:sldId id="355" r:id="rId47"/>
    <p:sldId id="317" r:id="rId48"/>
    <p:sldId id="289" r:id="rId49"/>
    <p:sldId id="318" r:id="rId50"/>
    <p:sldId id="305" r:id="rId51"/>
    <p:sldId id="356" r:id="rId52"/>
    <p:sldId id="290" r:id="rId53"/>
    <p:sldId id="322" r:id="rId54"/>
  </p:sldIdLst>
  <p:sldSz cx="9144000" cy="6858000" type="screen4x3"/>
  <p:notesSz cx="6858000" cy="9144000"/>
  <p:defaultTextStyle>
    <a:defPPr>
      <a:defRPr lang="en-GB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27" charset="0"/>
        <a:ea typeface="ＭＳ Ｐゴシック" pitchFamily="127" charset="-128"/>
        <a:cs typeface="ＭＳ Ｐゴシック" pitchFamily="127" charset="-128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27" charset="0"/>
        <a:ea typeface="ＭＳ Ｐゴシック" pitchFamily="127" charset="-128"/>
        <a:cs typeface="ＭＳ Ｐゴシック" pitchFamily="127" charset="-128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27" charset="0"/>
        <a:ea typeface="ＭＳ Ｐゴシック" pitchFamily="127" charset="-128"/>
        <a:cs typeface="ＭＳ Ｐゴシック" pitchFamily="127" charset="-128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27" charset="0"/>
        <a:ea typeface="ＭＳ Ｐゴシック" pitchFamily="127" charset="-128"/>
        <a:cs typeface="ＭＳ Ｐゴシック" pitchFamily="127" charset="-128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27" charset="0"/>
        <a:ea typeface="ＭＳ Ｐゴシック" pitchFamily="127" charset="-128"/>
        <a:cs typeface="ＭＳ Ｐゴシック" pitchFamily="127" charset="-128"/>
      </a:defRPr>
    </a:lvl5pPr>
    <a:lvl6pPr marL="2286000" algn="l" defTabSz="457200" rtl="0" eaLnBrk="1" latinLnBrk="0" hangingPunct="1">
      <a:defRPr sz="2400" kern="1200">
        <a:solidFill>
          <a:schemeClr val="tx1"/>
        </a:solidFill>
        <a:latin typeface="Times New Roman" pitchFamily="127" charset="0"/>
        <a:ea typeface="ＭＳ Ｐゴシック" pitchFamily="127" charset="-128"/>
        <a:cs typeface="ＭＳ Ｐゴシック" pitchFamily="127" charset="-128"/>
      </a:defRPr>
    </a:lvl6pPr>
    <a:lvl7pPr marL="2743200" algn="l" defTabSz="457200" rtl="0" eaLnBrk="1" latinLnBrk="0" hangingPunct="1">
      <a:defRPr sz="2400" kern="1200">
        <a:solidFill>
          <a:schemeClr val="tx1"/>
        </a:solidFill>
        <a:latin typeface="Times New Roman" pitchFamily="127" charset="0"/>
        <a:ea typeface="ＭＳ Ｐゴシック" pitchFamily="127" charset="-128"/>
        <a:cs typeface="ＭＳ Ｐゴシック" pitchFamily="127" charset="-128"/>
      </a:defRPr>
    </a:lvl7pPr>
    <a:lvl8pPr marL="3200400" algn="l" defTabSz="457200" rtl="0" eaLnBrk="1" latinLnBrk="0" hangingPunct="1">
      <a:defRPr sz="2400" kern="1200">
        <a:solidFill>
          <a:schemeClr val="tx1"/>
        </a:solidFill>
        <a:latin typeface="Times New Roman" pitchFamily="127" charset="0"/>
        <a:ea typeface="ＭＳ Ｐゴシック" pitchFamily="127" charset="-128"/>
        <a:cs typeface="ＭＳ Ｐゴシック" pitchFamily="127" charset="-128"/>
      </a:defRPr>
    </a:lvl8pPr>
    <a:lvl9pPr marL="3657600" algn="l" defTabSz="457200" rtl="0" eaLnBrk="1" latinLnBrk="0" hangingPunct="1">
      <a:defRPr sz="2400" kern="1200">
        <a:solidFill>
          <a:schemeClr val="tx1"/>
        </a:solidFill>
        <a:latin typeface="Times New Roman" pitchFamily="127" charset="0"/>
        <a:ea typeface="ＭＳ Ｐゴシック" pitchFamily="127" charset="-128"/>
        <a:cs typeface="ＭＳ Ｐゴシック" pitchFamily="127" charset="-128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lrMru>
    <a:srgbClr val="FFFF99"/>
    <a:srgbClr val="99FF33"/>
    <a:srgbClr val="CC3300"/>
    <a:srgbClr val="FFFF00"/>
    <a:srgbClr val="008000"/>
    <a:srgbClr val="FF33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normalViewPr showOutlineIcons="0">
    <p:restoredLeft sz="13736" autoAdjust="0"/>
    <p:restoredTop sz="94660" autoAdjust="0"/>
  </p:normalViewPr>
  <p:slideViewPr>
    <p:cSldViewPr>
      <p:cViewPr varScale="1">
        <p:scale>
          <a:sx n="155" d="100"/>
          <a:sy n="155" d="100"/>
        </p:scale>
        <p:origin x="-1304" y="-11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89" d="100"/>
        <a:sy n="89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50" Type="http://schemas.openxmlformats.org/officeDocument/2006/relationships/slide" Target="slides/slide49.xml"/><Relationship Id="rId51" Type="http://schemas.openxmlformats.org/officeDocument/2006/relationships/slide" Target="slides/slide50.xml"/><Relationship Id="rId52" Type="http://schemas.openxmlformats.org/officeDocument/2006/relationships/slide" Target="slides/slide51.xml"/><Relationship Id="rId53" Type="http://schemas.openxmlformats.org/officeDocument/2006/relationships/slide" Target="slides/slide52.xml"/><Relationship Id="rId54" Type="http://schemas.openxmlformats.org/officeDocument/2006/relationships/slide" Target="slides/slide53.xml"/><Relationship Id="rId55" Type="http://schemas.openxmlformats.org/officeDocument/2006/relationships/notesMaster" Target="notesMasters/notesMaster1.xml"/><Relationship Id="rId56" Type="http://schemas.openxmlformats.org/officeDocument/2006/relationships/printerSettings" Target="printerSettings/printerSettings1.bin"/><Relationship Id="rId57" Type="http://schemas.openxmlformats.org/officeDocument/2006/relationships/presProps" Target="presProps.xml"/><Relationship Id="rId58" Type="http://schemas.openxmlformats.org/officeDocument/2006/relationships/viewProps" Target="viewProps.xml"/><Relationship Id="rId59" Type="http://schemas.openxmlformats.org/officeDocument/2006/relationships/theme" Target="theme/theme1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slide" Target="slides/slide43.xml"/><Relationship Id="rId45" Type="http://schemas.openxmlformats.org/officeDocument/2006/relationships/slide" Target="slides/slide44.xml"/><Relationship Id="rId46" Type="http://schemas.openxmlformats.org/officeDocument/2006/relationships/slide" Target="slides/slide45.xml"/><Relationship Id="rId47" Type="http://schemas.openxmlformats.org/officeDocument/2006/relationships/slide" Target="slides/slide46.xml"/><Relationship Id="rId48" Type="http://schemas.openxmlformats.org/officeDocument/2006/relationships/slide" Target="slides/slide47.xml"/><Relationship Id="rId49" Type="http://schemas.openxmlformats.org/officeDocument/2006/relationships/slide" Target="slides/slide4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60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Times New Roman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 smtClean="0">
                <a:latin typeface="Times New Roman" charset="0"/>
                <a:ea typeface="+mn-ea"/>
                <a:cs typeface="+mn-cs"/>
              </a:defRPr>
            </a:lvl1pPr>
          </a:lstStyle>
          <a:p>
            <a:pPr>
              <a:defRPr/>
            </a:pPr>
            <a:fld id="{4340F565-D3FC-4208-B940-0C2D71E4B682}" type="datetimeFigureOut">
              <a:rPr lang="it-IT"/>
              <a:pPr>
                <a:defRPr/>
              </a:pPr>
              <a:t>2/1/11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it-IT" noProof="0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noProof="0" smtClean="0"/>
              <a:t>Fare clic per modificare stili del testo dello schema</a:t>
            </a:r>
          </a:p>
          <a:p>
            <a:pPr lvl="1"/>
            <a:r>
              <a:rPr lang="it-IT" noProof="0" smtClean="0"/>
              <a:t>Secondo livello</a:t>
            </a:r>
          </a:p>
          <a:p>
            <a:pPr lvl="2"/>
            <a:r>
              <a:rPr lang="it-IT" noProof="0" smtClean="0"/>
              <a:t>Terzo livello</a:t>
            </a:r>
          </a:p>
          <a:p>
            <a:pPr lvl="3"/>
            <a:r>
              <a:rPr lang="it-IT" noProof="0" smtClean="0"/>
              <a:t>Quarto livello</a:t>
            </a:r>
          </a:p>
          <a:p>
            <a:pPr lvl="4"/>
            <a:r>
              <a:rPr lang="it-IT" noProof="0" smtClean="0"/>
              <a:t>Quinto livello</a:t>
            </a:r>
            <a:endParaRPr lang="it-IT" noProof="0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Times New Roman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 smtClean="0">
                <a:latin typeface="Times New Roman" charset="0"/>
                <a:ea typeface="+mn-ea"/>
                <a:cs typeface="+mn-cs"/>
              </a:defRPr>
            </a:lvl1pPr>
          </a:lstStyle>
          <a:p>
            <a:pPr>
              <a:defRPr/>
            </a:pPr>
            <a:fld id="{23BE3008-AA33-45C7-9AA5-516C5FFD1344}" type="slidenum">
              <a:rPr lang="it-IT"/>
              <a:pPr>
                <a:defRPr/>
              </a:pPr>
              <a:t>‹#›</a:t>
            </a:fld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127" charset="-128"/>
        <a:cs typeface="ＭＳ Ｐゴシック" pitchFamily="127" charset="-128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127" charset="-128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127" charset="-128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127" charset="-128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127" charset="-128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2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_rels/notesSlide2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_rels/notesSlide2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2.xml"/></Relationships>
</file>

<file path=ppt/notesSlides/_rels/notesSlide2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3.xml"/></Relationships>
</file>

<file path=ppt/notesSlides/_rels/notesSlide2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4.xml"/></Relationships>
</file>

<file path=ppt/notesSlides/_rels/notesSlide2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5.xml"/></Relationships>
</file>

<file path=ppt/notesSlides/_rels/notesSlide2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6.xml"/></Relationships>
</file>

<file path=ppt/notesSlides/_rels/notesSlide2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7.xml"/></Relationships>
</file>

<file path=ppt/notesSlides/_rels/notesSlide2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8.xml"/></Relationships>
</file>

<file path=ppt/notesSlides/_rels/notesSlide2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9.xml"/></Relationships>
</file>

<file path=ppt/notesSlides/_rels/notesSlide3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0.xml"/></Relationships>
</file>

<file path=ppt/notesSlides/_rels/notesSlide3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1.xml"/></Relationships>
</file>

<file path=ppt/notesSlides/_rels/notesSlide3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2.xml"/></Relationships>
</file>

<file path=ppt/notesSlides/_rels/notesSlide3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3.xml"/></Relationships>
</file>

<file path=ppt/notesSlides/_rels/notesSlide3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4.xml"/></Relationships>
</file>

<file path=ppt/notesSlides/_rels/notesSlide3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5.xml"/></Relationships>
</file>

<file path=ppt/notesSlides/_rels/notesSlide3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6.xml"/></Relationships>
</file>

<file path=ppt/notesSlides/_rels/notesSlide3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7.xml"/></Relationships>
</file>

<file path=ppt/notesSlides/_rels/notesSlide3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8.xml"/></Relationships>
</file>

<file path=ppt/notesSlides/_rels/notesSlide3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9.xml"/></Relationships>
</file>

<file path=ppt/notesSlides/_rels/notesSlide4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0.xml"/></Relationships>
</file>

<file path=ppt/notesSlides/_rels/notesSlide4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1.xml"/></Relationships>
</file>

<file path=ppt/notesSlides/_rels/notesSlide4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2.xml"/></Relationships>
</file>

<file path=ppt/notesSlides/_rels/notesSlide4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3.xml"/></Relationships>
</file>

<file path=ppt/notesSlides/_rels/notesSlide4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4.xml"/></Relationships>
</file>

<file path=ppt/notesSlides/_rels/notesSlide4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5.xml"/></Relationships>
</file>

<file path=ppt/notesSlides/_rels/notesSlide4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6.xml"/></Relationships>
</file>

<file path=ppt/notesSlides/_rels/notesSlide4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7.xml"/></Relationships>
</file>

<file path=ppt/notesSlides/_rels/notesSlide4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8.xml"/></Relationships>
</file>

<file path=ppt/notesSlides/_rels/notesSlide4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9.xml"/></Relationships>
</file>

<file path=ppt/notesSlides/_rels/notesSlide5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0.xml"/></Relationships>
</file>

<file path=ppt/notesSlides/_rels/notesSlide5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1.xml"/></Relationships>
</file>

<file path=ppt/notesSlides/_rels/notesSlide5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2.xml"/></Relationships>
</file>

<file path=ppt/notesSlides/_rels/notesSlide5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3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Segnaposto immagine diapositiva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5362" name="Segnaposto note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it-IT"/>
          </a:p>
        </p:txBody>
      </p:sp>
      <p:sp>
        <p:nvSpPr>
          <p:cNvPr id="15363" name="Segnaposto numero diapositiva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07320122-2E52-4D90-8E6F-810CBAE68FB1}" type="slidenum">
              <a:rPr lang="it-IT">
                <a:latin typeface="Times New Roman" pitchFamily="127" charset="0"/>
                <a:ea typeface="ＭＳ Ｐゴシック" pitchFamily="127" charset="-128"/>
                <a:cs typeface="ＭＳ Ｐゴシック" pitchFamily="127" charset="-128"/>
              </a:rPr>
              <a:pPr/>
              <a:t>1</a:t>
            </a:fld>
            <a:endParaRPr lang="it-IT">
              <a:latin typeface="Times New Roman" pitchFamily="127" charset="0"/>
              <a:ea typeface="ＭＳ Ｐゴシック" pitchFamily="127" charset="-128"/>
              <a:cs typeface="ＭＳ Ｐゴシック" pitchFamily="127" charset="-128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Segnaposto immagine diapositiva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7410" name="Segnaposto note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it-IT"/>
          </a:p>
        </p:txBody>
      </p:sp>
      <p:sp>
        <p:nvSpPr>
          <p:cNvPr id="17411" name="Segnaposto numero diapositiva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747A63B1-6247-414A-BF59-97350336ACDB}" type="slidenum">
              <a:rPr lang="it-IT">
                <a:latin typeface="Times New Roman" pitchFamily="127" charset="0"/>
                <a:ea typeface="ＭＳ Ｐゴシック" pitchFamily="127" charset="-128"/>
                <a:cs typeface="ＭＳ Ｐゴシック" pitchFamily="127" charset="-128"/>
              </a:rPr>
              <a:pPr/>
              <a:t>2</a:t>
            </a:fld>
            <a:endParaRPr lang="it-IT">
              <a:latin typeface="Times New Roman" pitchFamily="127" charset="0"/>
              <a:ea typeface="ＭＳ Ｐゴシック" pitchFamily="127" charset="-128"/>
              <a:cs typeface="ＭＳ Ｐゴシック" pitchFamily="127" charset="-128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Segnaposto immagine diapositiva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9458" name="Segnaposto note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it-IT"/>
          </a:p>
        </p:txBody>
      </p:sp>
      <p:sp>
        <p:nvSpPr>
          <p:cNvPr id="19459" name="Segnaposto numero diapositiva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0D14A2F4-CB36-449F-BB60-D9914513B0B3}" type="slidenum">
              <a:rPr lang="it-IT">
                <a:latin typeface="Times New Roman" pitchFamily="127" charset="0"/>
                <a:ea typeface="ＭＳ Ｐゴシック" pitchFamily="127" charset="-128"/>
                <a:cs typeface="ＭＳ Ｐゴシック" pitchFamily="127" charset="-128"/>
              </a:rPr>
              <a:pPr/>
              <a:t>3</a:t>
            </a:fld>
            <a:endParaRPr lang="it-IT">
              <a:latin typeface="Times New Roman" pitchFamily="127" charset="0"/>
              <a:ea typeface="ＭＳ Ｐゴシック" pitchFamily="127" charset="-128"/>
              <a:cs typeface="ＭＳ Ｐゴシック" pitchFamily="127" charset="-128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Segnaposto immagine diapositiva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1506" name="Segnaposto note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it-IT"/>
          </a:p>
        </p:txBody>
      </p:sp>
      <p:sp>
        <p:nvSpPr>
          <p:cNvPr id="21507" name="Segnaposto numero diapositiva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5318F37C-2428-435C-84AC-692B66F4181B}" type="slidenum">
              <a:rPr lang="it-IT">
                <a:latin typeface="Times New Roman" pitchFamily="127" charset="0"/>
                <a:ea typeface="ＭＳ Ｐゴシック" pitchFamily="127" charset="-128"/>
                <a:cs typeface="ＭＳ Ｐゴシック" pitchFamily="127" charset="-128"/>
              </a:rPr>
              <a:pPr/>
              <a:t>4</a:t>
            </a:fld>
            <a:endParaRPr lang="it-IT">
              <a:latin typeface="Times New Roman" pitchFamily="127" charset="0"/>
              <a:ea typeface="ＭＳ Ｐゴシック" pitchFamily="127" charset="-128"/>
              <a:cs typeface="ＭＳ Ｐゴシック" pitchFamily="127" charset="-128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Segnaposto immagine diapositiva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3554" name="Segnaposto note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it-IT"/>
          </a:p>
        </p:txBody>
      </p:sp>
      <p:sp>
        <p:nvSpPr>
          <p:cNvPr id="23555" name="Segnaposto numero diapositiva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602973E0-B51B-427D-86A0-3307E71E9DA3}" type="slidenum">
              <a:rPr lang="it-IT">
                <a:latin typeface="Times New Roman" pitchFamily="127" charset="0"/>
                <a:ea typeface="ＭＳ Ｐゴシック" pitchFamily="127" charset="-128"/>
                <a:cs typeface="ＭＳ Ｐゴシック" pitchFamily="127" charset="-128"/>
              </a:rPr>
              <a:pPr/>
              <a:t>5</a:t>
            </a:fld>
            <a:endParaRPr lang="it-IT">
              <a:latin typeface="Times New Roman" pitchFamily="127" charset="0"/>
              <a:ea typeface="ＭＳ Ｐゴシック" pitchFamily="127" charset="-128"/>
              <a:cs typeface="ＭＳ Ｐゴシック" pitchFamily="127" charset="-128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Segnaposto immagine diapositiva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5602" name="Segnaposto note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it-IT"/>
          </a:p>
        </p:txBody>
      </p:sp>
      <p:sp>
        <p:nvSpPr>
          <p:cNvPr id="25603" name="Segnaposto numero diapositiva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743813EF-FBD8-4894-B214-6096CB24AC86}" type="slidenum">
              <a:rPr lang="it-IT">
                <a:latin typeface="Times New Roman" pitchFamily="127" charset="0"/>
                <a:ea typeface="ＭＳ Ｐゴシック" pitchFamily="127" charset="-128"/>
                <a:cs typeface="ＭＳ Ｐゴシック" pitchFamily="127" charset="-128"/>
              </a:rPr>
              <a:pPr/>
              <a:t>6</a:t>
            </a:fld>
            <a:endParaRPr lang="it-IT">
              <a:latin typeface="Times New Roman" pitchFamily="127" charset="0"/>
              <a:ea typeface="ＭＳ Ｐゴシック" pitchFamily="127" charset="-128"/>
              <a:cs typeface="ＭＳ Ｐゴシック" pitchFamily="127" charset="-128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Segnaposto immagine diapositiva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7650" name="Segnaposto note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it-IT"/>
          </a:p>
        </p:txBody>
      </p:sp>
      <p:sp>
        <p:nvSpPr>
          <p:cNvPr id="27651" name="Segnaposto numero diapositiva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827B9F60-C404-4C12-B2CD-89BFC0B44E62}" type="slidenum">
              <a:rPr lang="it-IT">
                <a:latin typeface="Times New Roman" pitchFamily="127" charset="0"/>
                <a:ea typeface="ＭＳ Ｐゴシック" pitchFamily="127" charset="-128"/>
                <a:cs typeface="ＭＳ Ｐゴシック" pitchFamily="127" charset="-128"/>
              </a:rPr>
              <a:pPr/>
              <a:t>7</a:t>
            </a:fld>
            <a:endParaRPr lang="it-IT">
              <a:latin typeface="Times New Roman" pitchFamily="127" charset="0"/>
              <a:ea typeface="ＭＳ Ｐゴシック" pitchFamily="127" charset="-128"/>
              <a:cs typeface="ＭＳ Ｐゴシック" pitchFamily="127" charset="-128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Segnaposto immagine diapositiva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9698" name="Segnaposto note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it-IT"/>
          </a:p>
        </p:txBody>
      </p:sp>
      <p:sp>
        <p:nvSpPr>
          <p:cNvPr id="29699" name="Segnaposto numero diapositiva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FA7D7DFE-B988-4648-AED0-462D96E58452}" type="slidenum">
              <a:rPr lang="it-IT">
                <a:latin typeface="Times New Roman" pitchFamily="127" charset="0"/>
                <a:ea typeface="ＭＳ Ｐゴシック" pitchFamily="127" charset="-128"/>
                <a:cs typeface="ＭＳ Ｐゴシック" pitchFamily="127" charset="-128"/>
              </a:rPr>
              <a:pPr/>
              <a:t>8</a:t>
            </a:fld>
            <a:endParaRPr lang="it-IT">
              <a:latin typeface="Times New Roman" pitchFamily="127" charset="0"/>
              <a:ea typeface="ＭＳ Ｐゴシック" pitchFamily="127" charset="-128"/>
              <a:cs typeface="ＭＳ Ｐゴシック" pitchFamily="127" charset="-128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Segnaposto immagine diapositiva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1746" name="Segnaposto note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it-IT"/>
          </a:p>
        </p:txBody>
      </p:sp>
      <p:sp>
        <p:nvSpPr>
          <p:cNvPr id="31747" name="Segnaposto numero diapositiva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B20DA890-FEB3-4765-BF0E-74B8F9453604}" type="slidenum">
              <a:rPr lang="it-IT">
                <a:latin typeface="Times New Roman" pitchFamily="127" charset="0"/>
                <a:ea typeface="ＭＳ Ｐゴシック" pitchFamily="127" charset="-128"/>
                <a:cs typeface="ＭＳ Ｐゴシック" pitchFamily="127" charset="-128"/>
              </a:rPr>
              <a:pPr/>
              <a:t>9</a:t>
            </a:fld>
            <a:endParaRPr lang="it-IT">
              <a:latin typeface="Times New Roman" pitchFamily="127" charset="0"/>
              <a:ea typeface="ＭＳ Ｐゴシック" pitchFamily="127" charset="-128"/>
              <a:cs typeface="ＭＳ Ｐゴシック" pitchFamily="127" charset="-128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3" name="Segnaposto immagine diapositiva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3794" name="Segnaposto note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it-IT"/>
          </a:p>
        </p:txBody>
      </p:sp>
      <p:sp>
        <p:nvSpPr>
          <p:cNvPr id="33795" name="Segnaposto numero diapositiva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B41D7111-220D-4E6D-8C6F-22AF869BA45C}" type="slidenum">
              <a:rPr lang="it-IT">
                <a:latin typeface="Times New Roman" pitchFamily="127" charset="0"/>
                <a:ea typeface="ＭＳ Ｐゴシック" pitchFamily="127" charset="-128"/>
                <a:cs typeface="ＭＳ Ｐゴシック" pitchFamily="127" charset="-128"/>
              </a:rPr>
              <a:pPr/>
              <a:t>10</a:t>
            </a:fld>
            <a:endParaRPr lang="it-IT">
              <a:latin typeface="Times New Roman" pitchFamily="127" charset="0"/>
              <a:ea typeface="ＭＳ Ｐゴシック" pitchFamily="127" charset="-128"/>
              <a:cs typeface="ＭＳ Ｐゴシック" pitchFamily="127" charset="-128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1" name="Segnaposto immagine diapositiva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5842" name="Segnaposto note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it-IT"/>
          </a:p>
        </p:txBody>
      </p:sp>
      <p:sp>
        <p:nvSpPr>
          <p:cNvPr id="35843" name="Segnaposto numero diapositiva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D6091971-E289-4589-AC66-1E376F0445C6}" type="slidenum">
              <a:rPr lang="it-IT">
                <a:latin typeface="Times New Roman" pitchFamily="127" charset="0"/>
                <a:ea typeface="ＭＳ Ｐゴシック" pitchFamily="127" charset="-128"/>
                <a:cs typeface="ＭＳ Ｐゴシック" pitchFamily="127" charset="-128"/>
              </a:rPr>
              <a:pPr/>
              <a:t>11</a:t>
            </a:fld>
            <a:endParaRPr lang="it-IT">
              <a:latin typeface="Times New Roman" pitchFamily="127" charset="0"/>
              <a:ea typeface="ＭＳ Ｐゴシック" pitchFamily="127" charset="-128"/>
              <a:cs typeface="ＭＳ Ｐゴシック" pitchFamily="127" charset="-128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89" name="Segnaposto immagine diapositiva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7890" name="Segnaposto note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it-IT"/>
          </a:p>
        </p:txBody>
      </p:sp>
      <p:sp>
        <p:nvSpPr>
          <p:cNvPr id="37891" name="Segnaposto numero diapositiva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E68A693B-8D66-4022-A2EB-597AF6219150}" type="slidenum">
              <a:rPr lang="it-IT">
                <a:latin typeface="Times New Roman" pitchFamily="127" charset="0"/>
                <a:ea typeface="ＭＳ Ｐゴシック" pitchFamily="127" charset="-128"/>
                <a:cs typeface="ＭＳ Ｐゴシック" pitchFamily="127" charset="-128"/>
              </a:rPr>
              <a:pPr/>
              <a:t>12</a:t>
            </a:fld>
            <a:endParaRPr lang="it-IT">
              <a:latin typeface="Times New Roman" pitchFamily="127" charset="0"/>
              <a:ea typeface="ＭＳ Ｐゴシック" pitchFamily="127" charset="-128"/>
              <a:cs typeface="ＭＳ Ｐゴシック" pitchFamily="127" charset="-128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7" name="Segnaposto immagine diapositiva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9938" name="Segnaposto note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it-IT"/>
          </a:p>
        </p:txBody>
      </p:sp>
      <p:sp>
        <p:nvSpPr>
          <p:cNvPr id="39939" name="Segnaposto numero diapositiva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A43AA36B-64F4-4A23-82CB-FF730F152D3E}" type="slidenum">
              <a:rPr lang="it-IT">
                <a:latin typeface="Times New Roman" pitchFamily="127" charset="0"/>
                <a:ea typeface="ＭＳ Ｐゴシック" pitchFamily="127" charset="-128"/>
                <a:cs typeface="ＭＳ Ｐゴシック" pitchFamily="127" charset="-128"/>
              </a:rPr>
              <a:pPr/>
              <a:t>13</a:t>
            </a:fld>
            <a:endParaRPr lang="it-IT">
              <a:latin typeface="Times New Roman" pitchFamily="127" charset="0"/>
              <a:ea typeface="ＭＳ Ｐゴシック" pitchFamily="127" charset="-128"/>
              <a:cs typeface="ＭＳ Ｐゴシック" pitchFamily="127" charset="-128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5" name="Segnaposto immagine diapositiva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1986" name="Segnaposto note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it-IT"/>
          </a:p>
        </p:txBody>
      </p:sp>
      <p:sp>
        <p:nvSpPr>
          <p:cNvPr id="41987" name="Segnaposto numero diapositiva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521B298B-8814-4B80-964C-678052BC604C}" type="slidenum">
              <a:rPr lang="it-IT">
                <a:latin typeface="Times New Roman" pitchFamily="127" charset="0"/>
                <a:ea typeface="ＭＳ Ｐゴシック" pitchFamily="127" charset="-128"/>
                <a:cs typeface="ＭＳ Ｐゴシック" pitchFamily="127" charset="-128"/>
              </a:rPr>
              <a:pPr/>
              <a:t>14</a:t>
            </a:fld>
            <a:endParaRPr lang="it-IT">
              <a:latin typeface="Times New Roman" pitchFamily="127" charset="0"/>
              <a:ea typeface="ＭＳ Ｐゴシック" pitchFamily="127" charset="-128"/>
              <a:cs typeface="ＭＳ Ｐゴシック" pitchFamily="127" charset="-128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3" name="Segnaposto immagine diapositiva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4034" name="Segnaposto note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it-IT"/>
          </a:p>
        </p:txBody>
      </p:sp>
      <p:sp>
        <p:nvSpPr>
          <p:cNvPr id="44035" name="Segnaposto numero diapositiva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2AD51D57-AA1D-472E-9713-3799AC4F390C}" type="slidenum">
              <a:rPr lang="it-IT">
                <a:latin typeface="Times New Roman" pitchFamily="127" charset="0"/>
                <a:ea typeface="ＭＳ Ｐゴシック" pitchFamily="127" charset="-128"/>
                <a:cs typeface="ＭＳ Ｐゴシック" pitchFamily="127" charset="-128"/>
              </a:rPr>
              <a:pPr/>
              <a:t>15</a:t>
            </a:fld>
            <a:endParaRPr lang="it-IT">
              <a:latin typeface="Times New Roman" pitchFamily="127" charset="0"/>
              <a:ea typeface="ＭＳ Ｐゴシック" pitchFamily="127" charset="-128"/>
              <a:cs typeface="ＭＳ Ｐゴシック" pitchFamily="127" charset="-128"/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1" name="Segnaposto immagine diapositiva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6082" name="Segnaposto note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it-IT"/>
          </a:p>
        </p:txBody>
      </p:sp>
      <p:sp>
        <p:nvSpPr>
          <p:cNvPr id="46083" name="Segnaposto numero diapositiva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66C48F7D-FEE1-410D-B67E-EE7D53C4B63A}" type="slidenum">
              <a:rPr lang="it-IT">
                <a:latin typeface="Times New Roman" pitchFamily="127" charset="0"/>
                <a:ea typeface="ＭＳ Ｐゴシック" pitchFamily="127" charset="-128"/>
                <a:cs typeface="ＭＳ Ｐゴシック" pitchFamily="127" charset="-128"/>
              </a:rPr>
              <a:pPr/>
              <a:t>16</a:t>
            </a:fld>
            <a:endParaRPr lang="it-IT">
              <a:latin typeface="Times New Roman" pitchFamily="127" charset="0"/>
              <a:ea typeface="ＭＳ Ｐゴシック" pitchFamily="127" charset="-128"/>
              <a:cs typeface="ＭＳ Ｐゴシック" pitchFamily="127" charset="-128"/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29" name="Segnaposto immagine diapositiva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8130" name="Segnaposto note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it-IT"/>
          </a:p>
        </p:txBody>
      </p:sp>
      <p:sp>
        <p:nvSpPr>
          <p:cNvPr id="48131" name="Segnaposto numero diapositiva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65EB1CC0-F980-49C3-9ED5-1CEA820ECBEC}" type="slidenum">
              <a:rPr lang="it-IT">
                <a:latin typeface="Times New Roman" pitchFamily="127" charset="0"/>
                <a:ea typeface="ＭＳ Ｐゴシック" pitchFamily="127" charset="-128"/>
                <a:cs typeface="ＭＳ Ｐゴシック" pitchFamily="127" charset="-128"/>
              </a:rPr>
              <a:pPr/>
              <a:t>17</a:t>
            </a:fld>
            <a:endParaRPr lang="it-IT">
              <a:latin typeface="Times New Roman" pitchFamily="127" charset="0"/>
              <a:ea typeface="ＭＳ Ｐゴシック" pitchFamily="127" charset="-128"/>
              <a:cs typeface="ＭＳ Ｐゴシック" pitchFamily="127" charset="-128"/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7" name="Segnaposto immagine diapositiva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0178" name="Segnaposto note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it-IT"/>
          </a:p>
        </p:txBody>
      </p:sp>
      <p:sp>
        <p:nvSpPr>
          <p:cNvPr id="50179" name="Segnaposto numero diapositiva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EF959187-202C-4C84-898E-DD095E14303B}" type="slidenum">
              <a:rPr lang="it-IT">
                <a:latin typeface="Times New Roman" pitchFamily="127" charset="0"/>
                <a:ea typeface="ＭＳ Ｐゴシック" pitchFamily="127" charset="-128"/>
                <a:cs typeface="ＭＳ Ｐゴシック" pitchFamily="127" charset="-128"/>
              </a:rPr>
              <a:pPr/>
              <a:t>18</a:t>
            </a:fld>
            <a:endParaRPr lang="it-IT">
              <a:latin typeface="Times New Roman" pitchFamily="127" charset="0"/>
              <a:ea typeface="ＭＳ Ｐゴシック" pitchFamily="127" charset="-128"/>
              <a:cs typeface="ＭＳ Ｐゴシック" pitchFamily="127" charset="-128"/>
            </a:endParaRP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5" name="Segnaposto immagine diapositiva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2226" name="Segnaposto note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it-IT"/>
          </a:p>
        </p:txBody>
      </p:sp>
      <p:sp>
        <p:nvSpPr>
          <p:cNvPr id="52227" name="Segnaposto numero diapositiva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F3411D1A-1C2D-4194-8768-2433493D9180}" type="slidenum">
              <a:rPr lang="it-IT">
                <a:latin typeface="Times New Roman" pitchFamily="127" charset="0"/>
                <a:ea typeface="ＭＳ Ｐゴシック" pitchFamily="127" charset="-128"/>
                <a:cs typeface="ＭＳ Ｐゴシック" pitchFamily="127" charset="-128"/>
              </a:rPr>
              <a:pPr/>
              <a:t>19</a:t>
            </a:fld>
            <a:endParaRPr lang="it-IT">
              <a:latin typeface="Times New Roman" pitchFamily="127" charset="0"/>
              <a:ea typeface="ＭＳ Ｐゴシック" pitchFamily="127" charset="-128"/>
              <a:cs typeface="ＭＳ Ｐゴシック" pitchFamily="127" charset="-128"/>
            </a:endParaRP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3" name="Segnaposto immagine diapositiva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4274" name="Segnaposto note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it-IT"/>
          </a:p>
        </p:txBody>
      </p:sp>
      <p:sp>
        <p:nvSpPr>
          <p:cNvPr id="54275" name="Segnaposto numero diapositiva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50B50F61-FEB8-4251-8E94-8B2C6F731942}" type="slidenum">
              <a:rPr lang="it-IT">
                <a:latin typeface="Times New Roman" pitchFamily="127" charset="0"/>
                <a:ea typeface="ＭＳ Ｐゴシック" pitchFamily="127" charset="-128"/>
                <a:cs typeface="ＭＳ Ｐゴシック" pitchFamily="127" charset="-128"/>
              </a:rPr>
              <a:pPr/>
              <a:t>20</a:t>
            </a:fld>
            <a:endParaRPr lang="it-IT">
              <a:latin typeface="Times New Roman" pitchFamily="127" charset="0"/>
              <a:ea typeface="ＭＳ Ｐゴシック" pitchFamily="127" charset="-128"/>
              <a:cs typeface="ＭＳ Ｐゴシック" pitchFamily="127" charset="-128"/>
            </a:endParaRP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1" name="Segnaposto immagine diapositiva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6322" name="Segnaposto note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it-IT"/>
          </a:p>
        </p:txBody>
      </p:sp>
      <p:sp>
        <p:nvSpPr>
          <p:cNvPr id="56323" name="Segnaposto numero diapositiva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BB4D0BDD-3493-49BF-A0D9-D6DAA87BF828}" type="slidenum">
              <a:rPr lang="it-IT">
                <a:latin typeface="Times New Roman" pitchFamily="127" charset="0"/>
                <a:ea typeface="ＭＳ Ｐゴシック" pitchFamily="127" charset="-128"/>
                <a:cs typeface="ＭＳ Ｐゴシック" pitchFamily="127" charset="-128"/>
              </a:rPr>
              <a:pPr/>
              <a:t>21</a:t>
            </a:fld>
            <a:endParaRPr lang="it-IT">
              <a:latin typeface="Times New Roman" pitchFamily="127" charset="0"/>
              <a:ea typeface="ＭＳ Ｐゴシック" pitchFamily="127" charset="-128"/>
              <a:cs typeface="ＭＳ Ｐゴシック" pitchFamily="127" charset="-128"/>
            </a:endParaRP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69" name="Segnaposto immagine diapositiva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8370" name="Segnaposto note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it-IT"/>
          </a:p>
        </p:txBody>
      </p:sp>
      <p:sp>
        <p:nvSpPr>
          <p:cNvPr id="58371" name="Segnaposto numero diapositiva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5A5D8EF4-0A72-4100-9F07-2F8830CCE03A}" type="slidenum">
              <a:rPr lang="it-IT">
                <a:latin typeface="Times New Roman" pitchFamily="127" charset="0"/>
                <a:ea typeface="ＭＳ Ｐゴシック" pitchFamily="127" charset="-128"/>
                <a:cs typeface="ＭＳ Ｐゴシック" pitchFamily="127" charset="-128"/>
              </a:rPr>
              <a:pPr/>
              <a:t>22</a:t>
            </a:fld>
            <a:endParaRPr lang="it-IT">
              <a:latin typeface="Times New Roman" pitchFamily="127" charset="0"/>
              <a:ea typeface="ＭＳ Ｐゴシック" pitchFamily="127" charset="-128"/>
              <a:cs typeface="ＭＳ Ｐゴシック" pitchFamily="127" charset="-128"/>
            </a:endParaRP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7" name="Segnaposto immagine diapositiva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0418" name="Segnaposto note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it-IT"/>
          </a:p>
        </p:txBody>
      </p:sp>
      <p:sp>
        <p:nvSpPr>
          <p:cNvPr id="60419" name="Segnaposto numero diapositiva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779CD286-F077-45CF-8E94-5E172DB3F6E3}" type="slidenum">
              <a:rPr lang="it-IT">
                <a:latin typeface="Times New Roman" pitchFamily="127" charset="0"/>
                <a:ea typeface="ＭＳ Ｐゴシック" pitchFamily="127" charset="-128"/>
                <a:cs typeface="ＭＳ Ｐゴシック" pitchFamily="127" charset="-128"/>
              </a:rPr>
              <a:pPr/>
              <a:t>23</a:t>
            </a:fld>
            <a:endParaRPr lang="it-IT">
              <a:latin typeface="Times New Roman" pitchFamily="127" charset="0"/>
              <a:ea typeface="ＭＳ Ｐゴシック" pitchFamily="127" charset="-128"/>
              <a:cs typeface="ＭＳ Ｐゴシック" pitchFamily="127" charset="-128"/>
            </a:endParaRP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5" name="Segnaposto immagine diapositiva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2466" name="Segnaposto note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it-IT"/>
          </a:p>
        </p:txBody>
      </p:sp>
      <p:sp>
        <p:nvSpPr>
          <p:cNvPr id="62467" name="Segnaposto numero diapositiva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49466C14-2077-4899-97ED-3D51CB06FA08}" type="slidenum">
              <a:rPr lang="it-IT">
                <a:latin typeface="Times New Roman" pitchFamily="127" charset="0"/>
                <a:ea typeface="ＭＳ Ｐゴシック" pitchFamily="127" charset="-128"/>
                <a:cs typeface="ＭＳ Ｐゴシック" pitchFamily="127" charset="-128"/>
              </a:rPr>
              <a:pPr/>
              <a:t>24</a:t>
            </a:fld>
            <a:endParaRPr lang="it-IT">
              <a:latin typeface="Times New Roman" pitchFamily="127" charset="0"/>
              <a:ea typeface="ＭＳ Ｐゴシック" pitchFamily="127" charset="-128"/>
              <a:cs typeface="ＭＳ Ｐゴシック" pitchFamily="127" charset="-128"/>
            </a:endParaRP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3" name="Segnaposto immagine diapositiva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4514" name="Segnaposto note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it-IT"/>
          </a:p>
        </p:txBody>
      </p:sp>
      <p:sp>
        <p:nvSpPr>
          <p:cNvPr id="64515" name="Segnaposto numero diapositiva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354D3F61-68AE-4058-ABBA-B266DA50FA0A}" type="slidenum">
              <a:rPr lang="it-IT">
                <a:latin typeface="Times New Roman" pitchFamily="127" charset="0"/>
                <a:ea typeface="ＭＳ Ｐゴシック" pitchFamily="127" charset="-128"/>
                <a:cs typeface="ＭＳ Ｐゴシック" pitchFamily="127" charset="-128"/>
              </a:rPr>
              <a:pPr/>
              <a:t>25</a:t>
            </a:fld>
            <a:endParaRPr lang="it-IT">
              <a:latin typeface="Times New Roman" pitchFamily="127" charset="0"/>
              <a:ea typeface="ＭＳ Ｐゴシック" pitchFamily="127" charset="-128"/>
              <a:cs typeface="ＭＳ Ｐゴシック" pitchFamily="127" charset="-128"/>
            </a:endParaRPr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1" name="Segnaposto immagine diapositiva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6562" name="Segnaposto note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it-IT"/>
          </a:p>
        </p:txBody>
      </p:sp>
      <p:sp>
        <p:nvSpPr>
          <p:cNvPr id="66563" name="Segnaposto numero diapositiva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C7279C6D-F76E-43B9-95EF-2F18F6DC4F60}" type="slidenum">
              <a:rPr lang="it-IT">
                <a:latin typeface="Times New Roman" pitchFamily="127" charset="0"/>
                <a:ea typeface="ＭＳ Ｐゴシック" pitchFamily="127" charset="-128"/>
                <a:cs typeface="ＭＳ Ｐゴシック" pitchFamily="127" charset="-128"/>
              </a:rPr>
              <a:pPr/>
              <a:t>26</a:t>
            </a:fld>
            <a:endParaRPr lang="it-IT">
              <a:latin typeface="Times New Roman" pitchFamily="127" charset="0"/>
              <a:ea typeface="ＭＳ Ｐゴシック" pitchFamily="127" charset="-128"/>
              <a:cs typeface="ＭＳ Ｐゴシック" pitchFamily="127" charset="-128"/>
            </a:endParaRPr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09" name="Segnaposto immagine diapositiva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8610" name="Segnaposto note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it-IT"/>
          </a:p>
        </p:txBody>
      </p:sp>
      <p:sp>
        <p:nvSpPr>
          <p:cNvPr id="68611" name="Segnaposto numero diapositiva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85ADB772-2DA8-4F50-B557-5EC177E38D3A}" type="slidenum">
              <a:rPr lang="it-IT">
                <a:latin typeface="Times New Roman" pitchFamily="127" charset="0"/>
                <a:ea typeface="ＭＳ Ｐゴシック" pitchFamily="127" charset="-128"/>
                <a:cs typeface="ＭＳ Ｐゴシック" pitchFamily="127" charset="-128"/>
              </a:rPr>
              <a:pPr/>
              <a:t>27</a:t>
            </a:fld>
            <a:endParaRPr lang="it-IT">
              <a:latin typeface="Times New Roman" pitchFamily="127" charset="0"/>
              <a:ea typeface="ＭＳ Ｐゴシック" pitchFamily="127" charset="-128"/>
              <a:cs typeface="ＭＳ Ｐゴシック" pitchFamily="127" charset="-128"/>
            </a:endParaRPr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7" name="Segnaposto immagine diapositiva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0658" name="Segnaposto note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it-IT"/>
          </a:p>
        </p:txBody>
      </p:sp>
      <p:sp>
        <p:nvSpPr>
          <p:cNvPr id="70659" name="Segnaposto numero diapositiva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490C107E-9135-49D6-8EFD-414137D6BE29}" type="slidenum">
              <a:rPr lang="it-IT">
                <a:latin typeface="Times New Roman" pitchFamily="127" charset="0"/>
                <a:ea typeface="ＭＳ Ｐゴシック" pitchFamily="127" charset="-128"/>
                <a:cs typeface="ＭＳ Ｐゴシック" pitchFamily="127" charset="-128"/>
              </a:rPr>
              <a:pPr/>
              <a:t>28</a:t>
            </a:fld>
            <a:endParaRPr lang="it-IT">
              <a:latin typeface="Times New Roman" pitchFamily="127" charset="0"/>
              <a:ea typeface="ＭＳ Ｐゴシック" pitchFamily="127" charset="-128"/>
              <a:cs typeface="ＭＳ Ｐゴシック" pitchFamily="127" charset="-128"/>
            </a:endParaRPr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5" name="Segnaposto immagine diapositiva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2706" name="Segnaposto note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it-IT"/>
          </a:p>
        </p:txBody>
      </p:sp>
      <p:sp>
        <p:nvSpPr>
          <p:cNvPr id="72707" name="Segnaposto numero diapositiva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50EC2AC7-AAFD-4CC2-B835-00A8F7E7E0A1}" type="slidenum">
              <a:rPr lang="it-IT">
                <a:latin typeface="Times New Roman" pitchFamily="127" charset="0"/>
                <a:ea typeface="ＭＳ Ｐゴシック" pitchFamily="127" charset="-128"/>
                <a:cs typeface="ＭＳ Ｐゴシック" pitchFamily="127" charset="-128"/>
              </a:rPr>
              <a:pPr/>
              <a:t>29</a:t>
            </a:fld>
            <a:endParaRPr lang="it-IT">
              <a:latin typeface="Times New Roman" pitchFamily="127" charset="0"/>
              <a:ea typeface="ＭＳ Ｐゴシック" pitchFamily="127" charset="-128"/>
              <a:cs typeface="ＭＳ Ｐゴシック" pitchFamily="127" charset="-128"/>
            </a:endParaRPr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3" name="Segnaposto immagine diapositiva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4754" name="Segnaposto note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it-IT"/>
          </a:p>
        </p:txBody>
      </p:sp>
      <p:sp>
        <p:nvSpPr>
          <p:cNvPr id="74755" name="Segnaposto numero diapositiva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3D42665F-E1CC-4B44-8F58-C59D621E19B0}" type="slidenum">
              <a:rPr lang="it-IT">
                <a:latin typeface="Times New Roman" pitchFamily="127" charset="0"/>
                <a:ea typeface="ＭＳ Ｐゴシック" pitchFamily="127" charset="-128"/>
                <a:cs typeface="ＭＳ Ｐゴシック" pitchFamily="127" charset="-128"/>
              </a:rPr>
              <a:pPr/>
              <a:t>30</a:t>
            </a:fld>
            <a:endParaRPr lang="it-IT">
              <a:latin typeface="Times New Roman" pitchFamily="127" charset="0"/>
              <a:ea typeface="ＭＳ Ｐゴシック" pitchFamily="127" charset="-128"/>
              <a:cs typeface="ＭＳ Ｐゴシック" pitchFamily="127" charset="-128"/>
            </a:endParaRPr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1" name="Segnaposto immagine diapositiva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6802" name="Segnaposto note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it-IT"/>
          </a:p>
        </p:txBody>
      </p:sp>
      <p:sp>
        <p:nvSpPr>
          <p:cNvPr id="76803" name="Segnaposto numero diapositiva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33E2D1E8-6526-4793-B117-61A7521A5832}" type="slidenum">
              <a:rPr lang="it-IT">
                <a:latin typeface="Times New Roman" pitchFamily="127" charset="0"/>
                <a:ea typeface="ＭＳ Ｐゴシック" pitchFamily="127" charset="-128"/>
                <a:cs typeface="ＭＳ Ｐゴシック" pitchFamily="127" charset="-128"/>
              </a:rPr>
              <a:pPr/>
              <a:t>31</a:t>
            </a:fld>
            <a:endParaRPr lang="it-IT">
              <a:latin typeface="Times New Roman" pitchFamily="127" charset="0"/>
              <a:ea typeface="ＭＳ Ｐゴシック" pitchFamily="127" charset="-128"/>
              <a:cs typeface="ＭＳ Ｐゴシック" pitchFamily="127" charset="-128"/>
            </a:endParaRPr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49" name="Segnaposto immagine diapositiva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8850" name="Segnaposto note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it-IT"/>
          </a:p>
        </p:txBody>
      </p:sp>
      <p:sp>
        <p:nvSpPr>
          <p:cNvPr id="78851" name="Segnaposto numero diapositiva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01E998D8-DAE2-4E02-9293-194278A439C8}" type="slidenum">
              <a:rPr lang="it-IT">
                <a:latin typeface="Times New Roman" pitchFamily="127" charset="0"/>
                <a:ea typeface="ＭＳ Ｐゴシック" pitchFamily="127" charset="-128"/>
                <a:cs typeface="ＭＳ Ｐゴシック" pitchFamily="127" charset="-128"/>
              </a:rPr>
              <a:pPr/>
              <a:t>32</a:t>
            </a:fld>
            <a:endParaRPr lang="it-IT">
              <a:latin typeface="Times New Roman" pitchFamily="127" charset="0"/>
              <a:ea typeface="ＭＳ Ｐゴシック" pitchFamily="127" charset="-128"/>
              <a:cs typeface="ＭＳ Ｐゴシック" pitchFamily="127" charset="-128"/>
            </a:endParaRPr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7" name="Segnaposto immagine diapositiva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0898" name="Segnaposto note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it-IT"/>
          </a:p>
        </p:txBody>
      </p:sp>
      <p:sp>
        <p:nvSpPr>
          <p:cNvPr id="80899" name="Segnaposto numero diapositiva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AF827B1C-AC15-4F32-AB56-0FC6B7A20469}" type="slidenum">
              <a:rPr lang="it-IT">
                <a:latin typeface="Times New Roman" pitchFamily="127" charset="0"/>
                <a:ea typeface="ＭＳ Ｐゴシック" pitchFamily="127" charset="-128"/>
                <a:cs typeface="ＭＳ Ｐゴシック" pitchFamily="127" charset="-128"/>
              </a:rPr>
              <a:pPr/>
              <a:t>33</a:t>
            </a:fld>
            <a:endParaRPr lang="it-IT">
              <a:latin typeface="Times New Roman" pitchFamily="127" charset="0"/>
              <a:ea typeface="ＭＳ Ｐゴシック" pitchFamily="127" charset="-128"/>
              <a:cs typeface="ＭＳ Ｐゴシック" pitchFamily="127" charset="-128"/>
            </a:endParaRPr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5" name="Segnaposto immagine diapositiva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2946" name="Segnaposto note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it-IT"/>
          </a:p>
        </p:txBody>
      </p:sp>
      <p:sp>
        <p:nvSpPr>
          <p:cNvPr id="82947" name="Segnaposto numero diapositiva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18EDB1BF-6FBE-4297-9174-C469D0E3F9DC}" type="slidenum">
              <a:rPr lang="it-IT">
                <a:latin typeface="Times New Roman" pitchFamily="127" charset="0"/>
                <a:ea typeface="ＭＳ Ｐゴシック" pitchFamily="127" charset="-128"/>
                <a:cs typeface="ＭＳ Ｐゴシック" pitchFamily="127" charset="-128"/>
              </a:rPr>
              <a:pPr/>
              <a:t>34</a:t>
            </a:fld>
            <a:endParaRPr lang="it-IT">
              <a:latin typeface="Times New Roman" pitchFamily="127" charset="0"/>
              <a:ea typeface="ＭＳ Ｐゴシック" pitchFamily="127" charset="-128"/>
              <a:cs typeface="ＭＳ Ｐゴシック" pitchFamily="127" charset="-128"/>
            </a:endParaRPr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3" name="Segnaposto immagine diapositiva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4994" name="Segnaposto note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it-IT"/>
          </a:p>
        </p:txBody>
      </p:sp>
      <p:sp>
        <p:nvSpPr>
          <p:cNvPr id="84995" name="Segnaposto numero diapositiva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8689502C-41CD-40AC-8FBB-A0EFCFBD03A6}" type="slidenum">
              <a:rPr lang="it-IT">
                <a:latin typeface="Times New Roman" pitchFamily="127" charset="0"/>
                <a:ea typeface="ＭＳ Ｐゴシック" pitchFamily="127" charset="-128"/>
                <a:cs typeface="ＭＳ Ｐゴシック" pitchFamily="127" charset="-128"/>
              </a:rPr>
              <a:pPr/>
              <a:t>35</a:t>
            </a:fld>
            <a:endParaRPr lang="it-IT">
              <a:latin typeface="Times New Roman" pitchFamily="127" charset="0"/>
              <a:ea typeface="ＭＳ Ｐゴシック" pitchFamily="127" charset="-128"/>
              <a:cs typeface="ＭＳ Ｐゴシック" pitchFamily="127" charset="-128"/>
            </a:endParaRPr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1" name="Segnaposto immagine diapositiva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7042" name="Segnaposto note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it-IT"/>
          </a:p>
        </p:txBody>
      </p:sp>
      <p:sp>
        <p:nvSpPr>
          <p:cNvPr id="87043" name="Segnaposto numero diapositiva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55CDBC82-DCCC-44E2-AEB3-8523711B219F}" type="slidenum">
              <a:rPr lang="it-IT">
                <a:latin typeface="Times New Roman" pitchFamily="127" charset="0"/>
                <a:ea typeface="ＭＳ Ｐゴシック" pitchFamily="127" charset="-128"/>
                <a:cs typeface="ＭＳ Ｐゴシック" pitchFamily="127" charset="-128"/>
              </a:rPr>
              <a:pPr/>
              <a:t>36</a:t>
            </a:fld>
            <a:endParaRPr lang="it-IT">
              <a:latin typeface="Times New Roman" pitchFamily="127" charset="0"/>
              <a:ea typeface="ＭＳ Ｐゴシック" pitchFamily="127" charset="-128"/>
              <a:cs typeface="ＭＳ Ｐゴシック" pitchFamily="127" charset="-128"/>
            </a:endParaRPr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89" name="Segnaposto immagine diapositiva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9090" name="Segnaposto note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it-IT"/>
          </a:p>
        </p:txBody>
      </p:sp>
      <p:sp>
        <p:nvSpPr>
          <p:cNvPr id="89091" name="Segnaposto numero diapositiva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2B6C049A-3779-4C6D-A146-E919B91CDECD}" type="slidenum">
              <a:rPr lang="it-IT">
                <a:latin typeface="Times New Roman" pitchFamily="127" charset="0"/>
                <a:ea typeface="ＭＳ Ｐゴシック" pitchFamily="127" charset="-128"/>
                <a:cs typeface="ＭＳ Ｐゴシック" pitchFamily="127" charset="-128"/>
              </a:rPr>
              <a:pPr/>
              <a:t>37</a:t>
            </a:fld>
            <a:endParaRPr lang="it-IT">
              <a:latin typeface="Times New Roman" pitchFamily="127" charset="0"/>
              <a:ea typeface="ＭＳ Ｐゴシック" pitchFamily="127" charset="-128"/>
              <a:cs typeface="ＭＳ Ｐゴシック" pitchFamily="127" charset="-128"/>
            </a:endParaRPr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7" name="Segnaposto immagine diapositiva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1138" name="Segnaposto note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it-IT"/>
          </a:p>
        </p:txBody>
      </p:sp>
      <p:sp>
        <p:nvSpPr>
          <p:cNvPr id="91139" name="Segnaposto numero diapositiva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BABFA546-3F31-4C66-AC1F-E40361D28A67}" type="slidenum">
              <a:rPr lang="it-IT">
                <a:latin typeface="Times New Roman" pitchFamily="127" charset="0"/>
                <a:ea typeface="ＭＳ Ｐゴシック" pitchFamily="127" charset="-128"/>
                <a:cs typeface="ＭＳ Ｐゴシック" pitchFamily="127" charset="-128"/>
              </a:rPr>
              <a:pPr/>
              <a:t>38</a:t>
            </a:fld>
            <a:endParaRPr lang="it-IT">
              <a:latin typeface="Times New Roman" pitchFamily="127" charset="0"/>
              <a:ea typeface="ＭＳ Ｐゴシック" pitchFamily="127" charset="-128"/>
              <a:cs typeface="ＭＳ Ｐゴシック" pitchFamily="127" charset="-128"/>
            </a:endParaRPr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5" name="Segnaposto immagine diapositiva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3186" name="Segnaposto note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it-IT"/>
          </a:p>
        </p:txBody>
      </p:sp>
      <p:sp>
        <p:nvSpPr>
          <p:cNvPr id="93187" name="Segnaposto numero diapositiva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B12B30EA-BABE-4884-81BF-7B43CD040230}" type="slidenum">
              <a:rPr lang="it-IT">
                <a:latin typeface="Times New Roman" pitchFamily="127" charset="0"/>
                <a:ea typeface="ＭＳ Ｐゴシック" pitchFamily="127" charset="-128"/>
                <a:cs typeface="ＭＳ Ｐゴシック" pitchFamily="127" charset="-128"/>
              </a:rPr>
              <a:pPr/>
              <a:t>39</a:t>
            </a:fld>
            <a:endParaRPr lang="it-IT">
              <a:latin typeface="Times New Roman" pitchFamily="127" charset="0"/>
              <a:ea typeface="ＭＳ Ｐゴシック" pitchFamily="127" charset="-128"/>
              <a:cs typeface="ＭＳ Ｐゴシック" pitchFamily="127" charset="-128"/>
            </a:endParaRPr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3" name="Segnaposto immagine diapositiva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5234" name="Segnaposto note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it-IT"/>
          </a:p>
        </p:txBody>
      </p:sp>
      <p:sp>
        <p:nvSpPr>
          <p:cNvPr id="95235" name="Segnaposto numero diapositiva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DE3674D4-774C-4D1A-AF95-E4A53276B8E2}" type="slidenum">
              <a:rPr lang="it-IT">
                <a:latin typeface="Times New Roman" pitchFamily="127" charset="0"/>
                <a:ea typeface="ＭＳ Ｐゴシック" pitchFamily="127" charset="-128"/>
                <a:cs typeface="ＭＳ Ｐゴシック" pitchFamily="127" charset="-128"/>
              </a:rPr>
              <a:pPr/>
              <a:t>40</a:t>
            </a:fld>
            <a:endParaRPr lang="it-IT">
              <a:latin typeface="Times New Roman" pitchFamily="127" charset="0"/>
              <a:ea typeface="ＭＳ Ｐゴシック" pitchFamily="127" charset="-128"/>
              <a:cs typeface="ＭＳ Ｐゴシック" pitchFamily="127" charset="-128"/>
            </a:endParaRPr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1" name="Segnaposto immagine diapositiva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7282" name="Segnaposto note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it-IT"/>
          </a:p>
        </p:txBody>
      </p:sp>
      <p:sp>
        <p:nvSpPr>
          <p:cNvPr id="97283" name="Segnaposto numero diapositiva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C318CF56-264C-4794-8EA6-10BFFE255DE6}" type="slidenum">
              <a:rPr lang="it-IT">
                <a:latin typeface="Times New Roman" pitchFamily="127" charset="0"/>
                <a:ea typeface="ＭＳ Ｐゴシック" pitchFamily="127" charset="-128"/>
                <a:cs typeface="ＭＳ Ｐゴシック" pitchFamily="127" charset="-128"/>
              </a:rPr>
              <a:pPr/>
              <a:t>41</a:t>
            </a:fld>
            <a:endParaRPr lang="it-IT">
              <a:latin typeface="Times New Roman" pitchFamily="127" charset="0"/>
              <a:ea typeface="ＭＳ Ｐゴシック" pitchFamily="127" charset="-128"/>
              <a:cs typeface="ＭＳ Ｐゴシック" pitchFamily="127" charset="-128"/>
            </a:endParaRPr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29" name="Segnaposto immagine diapositiva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9330" name="Segnaposto note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it-IT"/>
          </a:p>
        </p:txBody>
      </p:sp>
      <p:sp>
        <p:nvSpPr>
          <p:cNvPr id="99331" name="Segnaposto numero diapositiva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5D20BEEA-1B42-489D-966F-487487150B28}" type="slidenum">
              <a:rPr lang="it-IT">
                <a:latin typeface="Times New Roman" pitchFamily="127" charset="0"/>
                <a:ea typeface="ＭＳ Ｐゴシック" pitchFamily="127" charset="-128"/>
                <a:cs typeface="ＭＳ Ｐゴシック" pitchFamily="127" charset="-128"/>
              </a:rPr>
              <a:pPr/>
              <a:t>42</a:t>
            </a:fld>
            <a:endParaRPr lang="it-IT">
              <a:latin typeface="Times New Roman" pitchFamily="127" charset="0"/>
              <a:ea typeface="ＭＳ Ｐゴシック" pitchFamily="127" charset="-128"/>
              <a:cs typeface="ＭＳ Ｐゴシック" pitchFamily="127" charset="-128"/>
            </a:endParaRPr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7" name="Segnaposto immagine diapositiva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01378" name="Segnaposto note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it-IT"/>
          </a:p>
        </p:txBody>
      </p:sp>
      <p:sp>
        <p:nvSpPr>
          <p:cNvPr id="101379" name="Segnaposto numero diapositiva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1BF57749-FA8B-4C05-8B8A-C478DA0E3631}" type="slidenum">
              <a:rPr lang="it-IT">
                <a:latin typeface="Times New Roman" pitchFamily="127" charset="0"/>
                <a:ea typeface="ＭＳ Ｐゴシック" pitchFamily="127" charset="-128"/>
                <a:cs typeface="ＭＳ Ｐゴシック" pitchFamily="127" charset="-128"/>
              </a:rPr>
              <a:pPr/>
              <a:t>43</a:t>
            </a:fld>
            <a:endParaRPr lang="it-IT">
              <a:latin typeface="Times New Roman" pitchFamily="127" charset="0"/>
              <a:ea typeface="ＭＳ Ｐゴシック" pitchFamily="127" charset="-128"/>
              <a:cs typeface="ＭＳ Ｐゴシック" pitchFamily="127" charset="-128"/>
            </a:endParaRPr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5" name="Segnaposto immagine diapositiva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03426" name="Segnaposto note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it-IT"/>
          </a:p>
        </p:txBody>
      </p:sp>
      <p:sp>
        <p:nvSpPr>
          <p:cNvPr id="103427" name="Segnaposto numero diapositiva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5C23D0A4-AE4B-4848-9D5E-F909A75313E5}" type="slidenum">
              <a:rPr lang="it-IT">
                <a:latin typeface="Times New Roman" pitchFamily="127" charset="0"/>
                <a:ea typeface="ＭＳ Ｐゴシック" pitchFamily="127" charset="-128"/>
                <a:cs typeface="ＭＳ Ｐゴシック" pitchFamily="127" charset="-128"/>
              </a:rPr>
              <a:pPr/>
              <a:t>44</a:t>
            </a:fld>
            <a:endParaRPr lang="it-IT">
              <a:latin typeface="Times New Roman" pitchFamily="127" charset="0"/>
              <a:ea typeface="ＭＳ Ｐゴシック" pitchFamily="127" charset="-128"/>
              <a:cs typeface="ＭＳ Ｐゴシック" pitchFamily="127" charset="-128"/>
            </a:endParaRPr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3" name="Segnaposto immagine diapositiva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05474" name="Segnaposto note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it-IT"/>
          </a:p>
        </p:txBody>
      </p:sp>
      <p:sp>
        <p:nvSpPr>
          <p:cNvPr id="105475" name="Segnaposto numero diapositiva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B02F417D-0A01-4559-A227-BFE832493742}" type="slidenum">
              <a:rPr lang="it-IT">
                <a:latin typeface="Times New Roman" pitchFamily="127" charset="0"/>
                <a:ea typeface="ＭＳ Ｐゴシック" pitchFamily="127" charset="-128"/>
                <a:cs typeface="ＭＳ Ｐゴシック" pitchFamily="127" charset="-128"/>
              </a:rPr>
              <a:pPr/>
              <a:t>45</a:t>
            </a:fld>
            <a:endParaRPr lang="it-IT">
              <a:latin typeface="Times New Roman" pitchFamily="127" charset="0"/>
              <a:ea typeface="ＭＳ Ｐゴシック" pitchFamily="127" charset="-128"/>
              <a:cs typeface="ＭＳ Ｐゴシック" pitchFamily="127" charset="-128"/>
            </a:endParaRPr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1" name="Segnaposto immagine diapositiva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07522" name="Segnaposto note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it-IT"/>
          </a:p>
        </p:txBody>
      </p:sp>
      <p:sp>
        <p:nvSpPr>
          <p:cNvPr id="107523" name="Segnaposto numero diapositiva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34995144-6787-45AF-8F26-1B452119F8F1}" type="slidenum">
              <a:rPr lang="it-IT">
                <a:latin typeface="Times New Roman" pitchFamily="127" charset="0"/>
                <a:ea typeface="ＭＳ Ｐゴシック" pitchFamily="127" charset="-128"/>
                <a:cs typeface="ＭＳ Ｐゴシック" pitchFamily="127" charset="-128"/>
              </a:rPr>
              <a:pPr/>
              <a:t>46</a:t>
            </a:fld>
            <a:endParaRPr lang="it-IT">
              <a:latin typeface="Times New Roman" pitchFamily="127" charset="0"/>
              <a:ea typeface="ＭＳ Ｐゴシック" pitchFamily="127" charset="-128"/>
              <a:cs typeface="ＭＳ Ｐゴシック" pitchFamily="127" charset="-128"/>
            </a:endParaRPr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69" name="Segnaposto immagine diapositiva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09570" name="Segnaposto note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it-IT"/>
          </a:p>
        </p:txBody>
      </p:sp>
      <p:sp>
        <p:nvSpPr>
          <p:cNvPr id="109571" name="Segnaposto numero diapositiva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09CCE482-8EF8-4516-A6E6-2D6EC0A29122}" type="slidenum">
              <a:rPr lang="it-IT">
                <a:latin typeface="Times New Roman" pitchFamily="127" charset="0"/>
                <a:ea typeface="ＭＳ Ｐゴシック" pitchFamily="127" charset="-128"/>
                <a:cs typeface="ＭＳ Ｐゴシック" pitchFamily="127" charset="-128"/>
              </a:rPr>
              <a:pPr/>
              <a:t>47</a:t>
            </a:fld>
            <a:endParaRPr lang="it-IT">
              <a:latin typeface="Times New Roman" pitchFamily="127" charset="0"/>
              <a:ea typeface="ＭＳ Ｐゴシック" pitchFamily="127" charset="-128"/>
              <a:cs typeface="ＭＳ Ｐゴシック" pitchFamily="127" charset="-128"/>
            </a:endParaRPr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7" name="Segnaposto immagine diapositiva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11618" name="Segnaposto note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it-IT"/>
          </a:p>
        </p:txBody>
      </p:sp>
      <p:sp>
        <p:nvSpPr>
          <p:cNvPr id="111619" name="Segnaposto numero diapositiva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27B03296-0E45-46E9-9664-F28B8D531994}" type="slidenum">
              <a:rPr lang="it-IT">
                <a:latin typeface="Times New Roman" pitchFamily="127" charset="0"/>
                <a:ea typeface="ＭＳ Ｐゴシック" pitchFamily="127" charset="-128"/>
                <a:cs typeface="ＭＳ Ｐゴシック" pitchFamily="127" charset="-128"/>
              </a:rPr>
              <a:pPr/>
              <a:t>48</a:t>
            </a:fld>
            <a:endParaRPr lang="it-IT">
              <a:latin typeface="Times New Roman" pitchFamily="127" charset="0"/>
              <a:ea typeface="ＭＳ Ｐゴシック" pitchFamily="127" charset="-128"/>
              <a:cs typeface="ＭＳ Ｐゴシック" pitchFamily="127" charset="-128"/>
            </a:endParaRPr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65" name="Segnaposto immagine diapositiva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13666" name="Segnaposto note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it-IT"/>
          </a:p>
        </p:txBody>
      </p:sp>
      <p:sp>
        <p:nvSpPr>
          <p:cNvPr id="113667" name="Segnaposto numero diapositiva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8250AD31-B1DB-44DB-A4C8-0F02FF55E57D}" type="slidenum">
              <a:rPr lang="it-IT">
                <a:latin typeface="Times New Roman" pitchFamily="127" charset="0"/>
                <a:ea typeface="ＭＳ Ｐゴシック" pitchFamily="127" charset="-128"/>
                <a:cs typeface="ＭＳ Ｐゴシック" pitchFamily="127" charset="-128"/>
              </a:rPr>
              <a:pPr/>
              <a:t>49</a:t>
            </a:fld>
            <a:endParaRPr lang="it-IT">
              <a:latin typeface="Times New Roman" pitchFamily="127" charset="0"/>
              <a:ea typeface="ＭＳ Ｐゴシック" pitchFamily="127" charset="-128"/>
              <a:cs typeface="ＭＳ Ｐゴシック" pitchFamily="127" charset="-128"/>
            </a:endParaRPr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13" name="Segnaposto immagine diapositiva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15714" name="Segnaposto note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it-IT"/>
          </a:p>
        </p:txBody>
      </p:sp>
      <p:sp>
        <p:nvSpPr>
          <p:cNvPr id="115715" name="Segnaposto numero diapositiva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D1D0A2AC-60FB-4BE3-B744-29FDB896D906}" type="slidenum">
              <a:rPr lang="it-IT">
                <a:latin typeface="Times New Roman" pitchFamily="127" charset="0"/>
                <a:ea typeface="ＭＳ Ｐゴシック" pitchFamily="127" charset="-128"/>
                <a:cs typeface="ＭＳ Ｐゴシック" pitchFamily="127" charset="-128"/>
              </a:rPr>
              <a:pPr/>
              <a:t>50</a:t>
            </a:fld>
            <a:endParaRPr lang="it-IT">
              <a:latin typeface="Times New Roman" pitchFamily="127" charset="0"/>
              <a:ea typeface="ＭＳ Ｐゴシック" pitchFamily="127" charset="-128"/>
              <a:cs typeface="ＭＳ Ｐゴシック" pitchFamily="127" charset="-128"/>
            </a:endParaRPr>
          </a:p>
        </p:txBody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1" name="Segnaposto immagine diapositiva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17762" name="Segnaposto note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it-IT"/>
          </a:p>
        </p:txBody>
      </p:sp>
      <p:sp>
        <p:nvSpPr>
          <p:cNvPr id="117763" name="Segnaposto numero diapositiva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DF6990B5-A9B4-4BD2-883F-EB6031EAF8A9}" type="slidenum">
              <a:rPr lang="it-IT">
                <a:latin typeface="Times New Roman" pitchFamily="127" charset="0"/>
                <a:ea typeface="ＭＳ Ｐゴシック" pitchFamily="127" charset="-128"/>
                <a:cs typeface="ＭＳ Ｐゴシック" pitchFamily="127" charset="-128"/>
              </a:rPr>
              <a:pPr/>
              <a:t>51</a:t>
            </a:fld>
            <a:endParaRPr lang="it-IT">
              <a:latin typeface="Times New Roman" pitchFamily="127" charset="0"/>
              <a:ea typeface="ＭＳ Ｐゴシック" pitchFamily="127" charset="-128"/>
              <a:cs typeface="ＭＳ Ｐゴシック" pitchFamily="127" charset="-128"/>
            </a:endParaRPr>
          </a:p>
        </p:txBody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809" name="Segnaposto immagine diapositiva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19810" name="Segnaposto note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it-IT"/>
          </a:p>
        </p:txBody>
      </p:sp>
      <p:sp>
        <p:nvSpPr>
          <p:cNvPr id="119811" name="Segnaposto numero diapositiva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0F8CDC21-9D2B-459A-A878-991FBCE7FD8A}" type="slidenum">
              <a:rPr lang="it-IT">
                <a:latin typeface="Times New Roman" pitchFamily="127" charset="0"/>
                <a:ea typeface="ＭＳ Ｐゴシック" pitchFamily="127" charset="-128"/>
                <a:cs typeface="ＭＳ Ｐゴシック" pitchFamily="127" charset="-128"/>
              </a:rPr>
              <a:pPr/>
              <a:t>52</a:t>
            </a:fld>
            <a:endParaRPr lang="it-IT">
              <a:latin typeface="Times New Roman" pitchFamily="127" charset="0"/>
              <a:ea typeface="ＭＳ Ｐゴシック" pitchFamily="127" charset="-128"/>
              <a:cs typeface="ＭＳ Ｐゴシック" pitchFamily="127" charset="-128"/>
            </a:endParaRPr>
          </a:p>
        </p:txBody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57" name="Segnaposto immagine diapositiva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21858" name="Segnaposto note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it-IT"/>
          </a:p>
        </p:txBody>
      </p:sp>
      <p:sp>
        <p:nvSpPr>
          <p:cNvPr id="121859" name="Segnaposto numero diapositiva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3A5A3721-93A4-473D-ABBE-A23F9370DF1D}" type="slidenum">
              <a:rPr lang="it-IT">
                <a:latin typeface="Times New Roman" pitchFamily="127" charset="0"/>
                <a:ea typeface="ＭＳ Ｐゴシック" pitchFamily="127" charset="-128"/>
                <a:cs typeface="ＭＳ Ｐゴシック" pitchFamily="127" charset="-128"/>
              </a:rPr>
              <a:pPr/>
              <a:t>53</a:t>
            </a:fld>
            <a:endParaRPr lang="it-IT">
              <a:latin typeface="Times New Roman" pitchFamily="127" charset="0"/>
              <a:ea typeface="ＭＳ Ｐゴシック" pitchFamily="127" charset="-128"/>
              <a:cs typeface="ＭＳ Ｐゴシック" pitchFamily="127" charset="-128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it-IT" smtClean="0"/>
              <a:t>Fare clic per modificare lo stile del sottotitolo dello schema</a:t>
            </a:r>
            <a:endParaRPr lang="it-IT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25DFD97-A0B6-4B94-979B-FE5FC37C6150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9F77AC9-915D-493E-92B0-6F7E89944D94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2CB6B68-72BB-4DD1-8FE3-9CBA162F7C6C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C88D7FD-7E79-4D14-A5AF-58D42427C8C9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B696898-5B5E-4730-ABEC-D65A3C3D87D4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F187A0E-BEEE-475E-B497-DC6A20677FAF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E3A3B2E-8C4C-480E-AD30-1123B9A28D6B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B3B35D3-A838-458D-80B9-680741A1A368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it-IT" noProof="0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FDB2463-C578-4EE3-901D-CF3E21D6D134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64D4595-5FA4-4D0B-A3C1-FED24F0BAF18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1EAA528-0BB7-45C3-BA9E-3273D3B82606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/>
              <a:t>Fare clic per modificare stile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/>
              <a:t>Fare clic per modificare gli stili del testo dello schema</a:t>
            </a:r>
          </a:p>
          <a:p>
            <a:pPr lvl="1"/>
            <a:r>
              <a:rPr lang="en-GB"/>
              <a:t>Secondo livello</a:t>
            </a:r>
          </a:p>
          <a:p>
            <a:pPr lvl="2"/>
            <a:r>
              <a:rPr lang="en-GB"/>
              <a:t>Terzo livello</a:t>
            </a:r>
          </a:p>
          <a:p>
            <a:pPr lvl="3"/>
            <a:r>
              <a:rPr lang="en-GB"/>
              <a:t>Quarto livello</a:t>
            </a:r>
          </a:p>
          <a:p>
            <a:pPr lvl="4"/>
            <a:r>
              <a:rPr lang="en-GB"/>
              <a:t>Quinto livello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Times New Roman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Times New Roman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Times New Roman" charset="0"/>
                <a:ea typeface="+mn-ea"/>
                <a:cs typeface="+mn-cs"/>
              </a:defRPr>
            </a:lvl1pPr>
          </a:lstStyle>
          <a:p>
            <a:pPr>
              <a:defRPr/>
            </a:pPr>
            <a:fld id="{DF46BF3F-1FFB-4188-9F85-A451201B6523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658" r:id="rId2"/>
    <p:sldLayoutId id="2147483657" r:id="rId3"/>
    <p:sldLayoutId id="2147483656" r:id="rId4"/>
    <p:sldLayoutId id="2147483655" r:id="rId5"/>
    <p:sldLayoutId id="2147483654" r:id="rId6"/>
    <p:sldLayoutId id="2147483653" r:id="rId7"/>
    <p:sldLayoutId id="2147483652" r:id="rId8"/>
    <p:sldLayoutId id="2147483651" r:id="rId9"/>
    <p:sldLayoutId id="2147483650" r:id="rId10"/>
    <p:sldLayoutId id="214748364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ＭＳ Ｐゴシック" pitchFamily="127" charset="-128"/>
          <a:cs typeface="ＭＳ Ｐゴシック" pitchFamily="127" charset="-128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  <a:ea typeface="ＭＳ Ｐゴシック" pitchFamily="127" charset="-128"/>
          <a:cs typeface="ＭＳ Ｐゴシック" pitchFamily="127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  <a:ea typeface="ＭＳ Ｐゴシック" pitchFamily="127" charset="-128"/>
          <a:cs typeface="ＭＳ Ｐゴシック" pitchFamily="127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  <a:ea typeface="ＭＳ Ｐゴシック" pitchFamily="127" charset="-128"/>
          <a:cs typeface="ＭＳ Ｐゴシック" pitchFamily="127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  <a:ea typeface="ＭＳ Ｐゴシック" pitchFamily="127" charset="-128"/>
          <a:cs typeface="ＭＳ Ｐゴシック" pitchFamily="127" charset="-128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ＭＳ Ｐゴシック" pitchFamily="127" charset="-128"/>
          <a:cs typeface="ＭＳ Ｐゴシック" pitchFamily="127" charset="-128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ＭＳ Ｐゴシック" pitchFamily="127" charset="-128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ＭＳ Ｐゴシック" pitchFamily="127" charset="-128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ＭＳ Ｐゴシック" pitchFamily="127" charset="-128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127" charset="-128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.jpe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4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4" Type="http://schemas.openxmlformats.org/officeDocument/2006/relationships/image" Target="../media/image5.jpeg"/><Relationship Id="rId5" Type="http://schemas.openxmlformats.org/officeDocument/2006/relationships/image" Target="../media/image6.jpeg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4" Type="http://schemas.openxmlformats.org/officeDocument/2006/relationships/image" Target="../media/image8.jpeg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9.jpe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5.xml"/><Relationship Id="rId3" Type="http://schemas.openxmlformats.org/officeDocument/2006/relationships/image" Target="../media/image10.jpe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6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4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8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9.xml"/><Relationship Id="rId3" Type="http://schemas.openxmlformats.org/officeDocument/2006/relationships/image" Target="../media/image13.jpeg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0.xml"/><Relationship Id="rId3" Type="http://schemas.openxmlformats.org/officeDocument/2006/relationships/image" Target="../media/image14.jpeg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1.xml"/><Relationship Id="rId3" Type="http://schemas.openxmlformats.org/officeDocument/2006/relationships/image" Target="../media/image15.jpeg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2.xml"/><Relationship Id="rId3" Type="http://schemas.openxmlformats.org/officeDocument/2006/relationships/image" Target="../media/image16.png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3.xml"/><Relationship Id="rId3" Type="http://schemas.openxmlformats.org/officeDocument/2006/relationships/image" Target="../media/image17.jpeg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4.xml"/><Relationship Id="rId3" Type="http://schemas.openxmlformats.org/officeDocument/2006/relationships/image" Target="../media/image18.png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5.xml"/><Relationship Id="rId3" Type="http://schemas.openxmlformats.org/officeDocument/2006/relationships/image" Target="../media/image19.png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6.xml"/><Relationship Id="rId3" Type="http://schemas.openxmlformats.org/officeDocument/2006/relationships/image" Target="../media/image20.jpeg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7.xml"/><Relationship Id="rId3" Type="http://schemas.openxmlformats.org/officeDocument/2006/relationships/image" Target="../media/image21.jpe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4" Type="http://schemas.openxmlformats.org/officeDocument/2006/relationships/image" Target="../media/image23.png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8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9.xml"/><Relationship Id="rId3" Type="http://schemas.openxmlformats.org/officeDocument/2006/relationships/image" Target="../media/image24.jpeg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0.xml"/><Relationship Id="rId3" Type="http://schemas.openxmlformats.org/officeDocument/2006/relationships/image" Target="../media/image25.jpeg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1.xml"/><Relationship Id="rId3" Type="http://schemas.openxmlformats.org/officeDocument/2006/relationships/image" Target="../media/image26.jpeg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2.xml"/><Relationship Id="rId3" Type="http://schemas.openxmlformats.org/officeDocument/2006/relationships/image" Target="../media/image27.jpe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4" Type="http://schemas.openxmlformats.org/officeDocument/2006/relationships/image" Target="../media/image29.png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3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4.xml"/><Relationship Id="rId3" Type="http://schemas.openxmlformats.org/officeDocument/2006/relationships/image" Target="../media/image30.jpeg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5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6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4" Type="http://schemas.openxmlformats.org/officeDocument/2006/relationships/image" Target="../media/image32.jpeg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7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8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9.xml"/><Relationship Id="rId3" Type="http://schemas.openxmlformats.org/officeDocument/2006/relationships/image" Target="../media/image33.jpeg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0.xml"/><Relationship Id="rId3" Type="http://schemas.openxmlformats.org/officeDocument/2006/relationships/image" Target="../media/image34.jpeg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1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3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Text Box 2"/>
          <p:cNvSpPr txBox="1">
            <a:spLocks noChangeArrowheads="1"/>
          </p:cNvSpPr>
          <p:nvPr/>
        </p:nvSpPr>
        <p:spPr bwMode="auto">
          <a:xfrm>
            <a:off x="457200" y="1196975"/>
            <a:ext cx="8229600" cy="4154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/>
            <a:endParaRPr lang="it-IT"/>
          </a:p>
          <a:p>
            <a:pPr algn="ctr"/>
            <a:endParaRPr lang="it-IT"/>
          </a:p>
          <a:p>
            <a:pPr algn="ctr"/>
            <a:r>
              <a:rPr lang="it-IT" sz="3200" b="1" i="1" u="sng">
                <a:solidFill>
                  <a:srgbClr val="FF3300"/>
                </a:solidFill>
              </a:rPr>
              <a:t>A PROPOSITO DI SCIENZA</a:t>
            </a:r>
          </a:p>
          <a:p>
            <a:pPr algn="ctr"/>
            <a:endParaRPr lang="it-IT" sz="1600"/>
          </a:p>
          <a:p>
            <a:pPr algn="ctr"/>
            <a:r>
              <a:rPr lang="it-IT" sz="1600" b="1">
                <a:solidFill>
                  <a:schemeClr val="accent2"/>
                </a:solidFill>
              </a:rPr>
              <a:t>Prof. Mario Calvetti</a:t>
            </a:r>
          </a:p>
          <a:p>
            <a:pPr algn="ctr"/>
            <a:r>
              <a:rPr lang="it-IT" sz="1600" b="1">
                <a:solidFill>
                  <a:schemeClr val="accent2"/>
                </a:solidFill>
              </a:rPr>
              <a:t>Dip.di Fisica</a:t>
            </a:r>
          </a:p>
          <a:p>
            <a:pPr algn="ctr"/>
            <a:r>
              <a:rPr lang="it-IT" sz="1600" b="1">
                <a:solidFill>
                  <a:schemeClr val="accent2"/>
                </a:solidFill>
              </a:rPr>
              <a:t>Università di Firenze</a:t>
            </a:r>
          </a:p>
          <a:p>
            <a:pPr algn="ctr"/>
            <a:r>
              <a:rPr lang="it-IT" sz="1600" b="1">
                <a:solidFill>
                  <a:schemeClr val="accent2"/>
                </a:solidFill>
              </a:rPr>
              <a:t>calvetti@fi.infn.it</a:t>
            </a:r>
          </a:p>
          <a:p>
            <a:pPr algn="ctr"/>
            <a:endParaRPr lang="it-IT" sz="1600" i="1"/>
          </a:p>
          <a:p>
            <a:pPr algn="ctr"/>
            <a:endParaRPr lang="it-IT" sz="1600"/>
          </a:p>
          <a:p>
            <a:endParaRPr lang="en-GB"/>
          </a:p>
          <a:p>
            <a:endParaRPr lang="en-GB"/>
          </a:p>
          <a:p>
            <a:r>
              <a:rPr lang="en-GB" b="1">
                <a:solidFill>
                  <a:schemeClr val="accent2"/>
                </a:solidFill>
              </a:rPr>
              <a:t>Subiaco 21 Gennaio 2011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CasellaDiTesto 1"/>
          <p:cNvSpPr txBox="1">
            <a:spLocks noChangeArrowheads="1"/>
          </p:cNvSpPr>
          <p:nvPr/>
        </p:nvSpPr>
        <p:spPr bwMode="auto">
          <a:xfrm>
            <a:off x="1771650" y="1166813"/>
            <a:ext cx="5600700" cy="4524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ctr"/>
            <a:r>
              <a:rPr lang="it-IT" b="1" u="sng">
                <a:solidFill>
                  <a:srgbClr val="FF0000"/>
                </a:solidFill>
              </a:rPr>
              <a:t>ALCUNE DOMANDE</a:t>
            </a:r>
          </a:p>
          <a:p>
            <a:pPr algn="ctr"/>
            <a:endParaRPr lang="it-IT" b="1">
              <a:solidFill>
                <a:schemeClr val="accent2"/>
              </a:solidFill>
            </a:endParaRPr>
          </a:p>
          <a:p>
            <a:pPr algn="ctr"/>
            <a:r>
              <a:rPr lang="it-IT" b="1">
                <a:solidFill>
                  <a:schemeClr val="accent2"/>
                </a:solidFill>
              </a:rPr>
              <a:t>Cos’è la scienza per noi?</a:t>
            </a:r>
          </a:p>
          <a:p>
            <a:pPr algn="ctr"/>
            <a:endParaRPr lang="it-IT" b="1">
              <a:solidFill>
                <a:schemeClr val="accent2"/>
              </a:solidFill>
            </a:endParaRPr>
          </a:p>
          <a:p>
            <a:pPr algn="ctr"/>
            <a:r>
              <a:rPr lang="it-IT" b="1">
                <a:solidFill>
                  <a:schemeClr val="accent2"/>
                </a:solidFill>
              </a:rPr>
              <a:t>Perché la matematica descrive la natura?</a:t>
            </a:r>
          </a:p>
          <a:p>
            <a:pPr algn="ctr"/>
            <a:endParaRPr lang="it-IT" b="1">
              <a:solidFill>
                <a:schemeClr val="accent2"/>
              </a:solidFill>
            </a:endParaRPr>
          </a:p>
          <a:p>
            <a:pPr algn="ctr"/>
            <a:r>
              <a:rPr lang="it-IT" b="1">
                <a:solidFill>
                  <a:schemeClr val="accent2"/>
                </a:solidFill>
              </a:rPr>
              <a:t>Che relazione c’è tra scienza e coscienza?</a:t>
            </a:r>
          </a:p>
          <a:p>
            <a:pPr algn="ctr"/>
            <a:endParaRPr lang="it-IT" b="1">
              <a:solidFill>
                <a:schemeClr val="accent2"/>
              </a:solidFill>
            </a:endParaRPr>
          </a:p>
          <a:p>
            <a:pPr algn="ctr"/>
            <a:r>
              <a:rPr lang="it-IT" b="1">
                <a:solidFill>
                  <a:schemeClr val="accent2"/>
                </a:solidFill>
              </a:rPr>
              <a:t>Possiamo farne a meno?</a:t>
            </a:r>
          </a:p>
          <a:p>
            <a:pPr algn="ctr"/>
            <a:endParaRPr lang="it-IT" b="1">
              <a:solidFill>
                <a:schemeClr val="accent2"/>
              </a:solidFill>
            </a:endParaRPr>
          </a:p>
          <a:p>
            <a:pPr algn="ctr"/>
            <a:r>
              <a:rPr lang="it-IT" b="1">
                <a:solidFill>
                  <a:schemeClr val="accent2"/>
                </a:solidFill>
              </a:rPr>
              <a:t>Dove ci porterà?</a:t>
            </a:r>
          </a:p>
          <a:p>
            <a:pPr algn="ctr"/>
            <a:endParaRPr lang="it-IT" b="1">
              <a:solidFill>
                <a:schemeClr val="accent2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CasellaDiTesto 1"/>
          <p:cNvSpPr txBox="1">
            <a:spLocks noChangeArrowheads="1"/>
          </p:cNvSpPr>
          <p:nvPr/>
        </p:nvSpPr>
        <p:spPr bwMode="auto">
          <a:xfrm>
            <a:off x="1619250" y="3198813"/>
            <a:ext cx="6264275" cy="1938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it-IT" b="1" u="sng">
                <a:solidFill>
                  <a:srgbClr val="FF0000"/>
                </a:solidFill>
              </a:rPr>
              <a:t>LA SCIENZA  E’ SEMPRE STATA CON NOI</a:t>
            </a:r>
          </a:p>
          <a:p>
            <a:endParaRPr lang="it-IT" b="1" u="sng">
              <a:solidFill>
                <a:srgbClr val="FF0000"/>
              </a:solidFill>
            </a:endParaRPr>
          </a:p>
          <a:p>
            <a:r>
              <a:rPr lang="it-IT" b="1">
                <a:solidFill>
                  <a:srgbClr val="FF0000"/>
                </a:solidFill>
              </a:rPr>
              <a:t>...ma…</a:t>
            </a:r>
          </a:p>
          <a:p>
            <a:r>
              <a:rPr lang="it-IT" b="1">
                <a:solidFill>
                  <a:srgbClr val="FF0000"/>
                </a:solidFill>
              </a:rPr>
              <a:t>… ultimamente…</a:t>
            </a:r>
          </a:p>
          <a:p>
            <a:endParaRPr lang="it-IT" b="1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Text Box 2"/>
          <p:cNvSpPr txBox="1">
            <a:spLocks noChangeArrowheads="1"/>
          </p:cNvSpPr>
          <p:nvPr/>
        </p:nvSpPr>
        <p:spPr bwMode="auto">
          <a:xfrm>
            <a:off x="898525" y="1184275"/>
            <a:ext cx="184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endParaRPr lang="it-IT"/>
          </a:p>
        </p:txBody>
      </p:sp>
      <p:sp>
        <p:nvSpPr>
          <p:cNvPr id="20482" name="Text Box 3"/>
          <p:cNvSpPr txBox="1">
            <a:spLocks noChangeArrowheads="1"/>
          </p:cNvSpPr>
          <p:nvPr/>
        </p:nvSpPr>
        <p:spPr bwMode="auto">
          <a:xfrm>
            <a:off x="533400" y="762000"/>
            <a:ext cx="8153400" cy="4894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marL="457200" indent="-457200"/>
            <a:r>
              <a:rPr lang="it-IT" b="1">
                <a:solidFill>
                  <a:schemeClr val="accent2"/>
                </a:solidFill>
              </a:rPr>
              <a:t>Prima pietra di NOTRE DAME a Parigi    1163</a:t>
            </a:r>
          </a:p>
          <a:p>
            <a:pPr marL="457200" indent="-457200"/>
            <a:endParaRPr lang="it-IT"/>
          </a:p>
          <a:p>
            <a:pPr marL="457200" indent="-457200"/>
            <a:r>
              <a:rPr lang="it-IT" b="1">
                <a:solidFill>
                  <a:srgbClr val="FF3300"/>
                </a:solidFill>
              </a:rPr>
              <a:t>Cupola del Brunelleschi     1420</a:t>
            </a:r>
          </a:p>
          <a:p>
            <a:pPr marL="457200" indent="-457200"/>
            <a:r>
              <a:rPr lang="it-IT" b="1">
                <a:solidFill>
                  <a:srgbClr val="FF3300"/>
                </a:solidFill>
              </a:rPr>
              <a:t>24 Marzo 1436</a:t>
            </a:r>
            <a:r>
              <a:rPr lang="it-IT">
                <a:solidFill>
                  <a:srgbClr val="FF3300"/>
                </a:solidFill>
              </a:rPr>
              <a:t>  Consacrazione Cattedrale a Firenze</a:t>
            </a:r>
          </a:p>
          <a:p>
            <a:pPr marL="457200" indent="-457200"/>
            <a:endParaRPr lang="it-IT" b="1">
              <a:solidFill>
                <a:schemeClr val="accent2"/>
              </a:solidFill>
            </a:endParaRPr>
          </a:p>
          <a:p>
            <a:pPr marL="457200" indent="-457200">
              <a:buFontTx/>
              <a:buAutoNum type="arabicPlain" startAt="1439"/>
            </a:pPr>
            <a:r>
              <a:rPr lang="it-IT" b="1">
                <a:solidFill>
                  <a:schemeClr val="accent2"/>
                </a:solidFill>
              </a:rPr>
              <a:t> Concilio Ecumenico a Firenze</a:t>
            </a:r>
          </a:p>
          <a:p>
            <a:pPr marL="457200" indent="-457200"/>
            <a:r>
              <a:rPr lang="it-IT" b="1">
                <a:solidFill>
                  <a:schemeClr val="accent2"/>
                </a:solidFill>
              </a:rPr>
              <a:t>   controversie sul purgatorio -l’eucarestia - lo spirito santo</a:t>
            </a:r>
          </a:p>
          <a:p>
            <a:pPr marL="457200" indent="-457200"/>
            <a:r>
              <a:rPr lang="it-IT" b="1">
                <a:solidFill>
                  <a:schemeClr val="accent2"/>
                </a:solidFill>
              </a:rPr>
              <a:t>                         religione-cultura-tradizioni</a:t>
            </a:r>
          </a:p>
          <a:p>
            <a:pPr marL="457200" indent="-457200"/>
            <a:endParaRPr lang="it-IT" b="1">
              <a:solidFill>
                <a:schemeClr val="accent2"/>
              </a:solidFill>
            </a:endParaRPr>
          </a:p>
          <a:p>
            <a:pPr marL="457200" indent="-457200"/>
            <a:r>
              <a:rPr lang="it-IT" b="1">
                <a:solidFill>
                  <a:schemeClr val="accent2"/>
                </a:solidFill>
              </a:rPr>
              <a:t>1492 muore Lorenzo il Magnifico</a:t>
            </a:r>
          </a:p>
          <a:p>
            <a:pPr marL="457200" indent="-457200"/>
            <a:r>
              <a:rPr lang="it-IT" b="1">
                <a:solidFill>
                  <a:schemeClr val="accent2"/>
                </a:solidFill>
              </a:rPr>
              <a:t>         cacciati gli ebrei dalla Spagna </a:t>
            </a:r>
            <a:endParaRPr lang="it-IT" sz="1800" b="1">
              <a:solidFill>
                <a:schemeClr val="accent2"/>
              </a:solidFill>
              <a:sym typeface="Wingdings" pitchFamily="127" charset="2"/>
            </a:endParaRPr>
          </a:p>
          <a:p>
            <a:pPr marL="457200" indent="-457200"/>
            <a:r>
              <a:rPr lang="it-IT" b="1">
                <a:solidFill>
                  <a:schemeClr val="accent2"/>
                </a:solidFill>
                <a:sym typeface="Wingdings" pitchFamily="127" charset="2"/>
              </a:rPr>
              <a:t>         scoperta </a:t>
            </a:r>
            <a:r>
              <a:rPr lang="it-IT" b="1">
                <a:solidFill>
                  <a:schemeClr val="accent2"/>
                </a:solidFill>
                <a:sym typeface="Wingdings" pitchFamily="127" charset="2"/>
              </a:rPr>
              <a:t>dell’America</a:t>
            </a:r>
          </a:p>
          <a:p>
            <a:pPr marL="457200" indent="-457200"/>
            <a:r>
              <a:rPr lang="it-IT" b="1">
                <a:solidFill>
                  <a:schemeClr val="accent2"/>
                </a:solidFill>
                <a:sym typeface="Wingdings" pitchFamily="127" charset="2"/>
              </a:rPr>
              <a:t>         nasce Galileo Galilei </a:t>
            </a:r>
            <a:endParaRPr lang="en-GB" b="1">
              <a:solidFill>
                <a:schemeClr val="accent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Text Box 3"/>
          <p:cNvSpPr txBox="1">
            <a:spLocks noChangeArrowheads="1"/>
          </p:cNvSpPr>
          <p:nvPr/>
        </p:nvSpPr>
        <p:spPr bwMode="auto">
          <a:xfrm>
            <a:off x="0" y="1341438"/>
            <a:ext cx="9144000" cy="35385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/>
            <a:endParaRPr lang="it-IT" sz="3200" b="1">
              <a:solidFill>
                <a:srgbClr val="FF3300"/>
              </a:solidFill>
            </a:endParaRPr>
          </a:p>
          <a:p>
            <a:pPr algn="ctr"/>
            <a:endParaRPr lang="it-IT" sz="3200" b="1">
              <a:solidFill>
                <a:srgbClr val="FF3300"/>
              </a:solidFill>
            </a:endParaRPr>
          </a:p>
          <a:p>
            <a:pPr algn="ctr"/>
            <a:endParaRPr lang="it-IT" sz="3200" b="1">
              <a:solidFill>
                <a:srgbClr val="FF3300"/>
              </a:solidFill>
            </a:endParaRPr>
          </a:p>
          <a:p>
            <a:pPr algn="ctr"/>
            <a:r>
              <a:rPr lang="it-IT" sz="3200" b="1">
                <a:solidFill>
                  <a:srgbClr val="FF3300"/>
                </a:solidFill>
              </a:rPr>
              <a:t>L’accelerazione comincia nel 1440 con</a:t>
            </a:r>
          </a:p>
          <a:p>
            <a:pPr algn="ctr"/>
            <a:endParaRPr lang="it-IT" sz="3200" b="1">
              <a:solidFill>
                <a:srgbClr val="FF3300"/>
              </a:solidFill>
            </a:endParaRPr>
          </a:p>
          <a:p>
            <a:pPr algn="ctr"/>
            <a:r>
              <a:rPr lang="it-IT" sz="3200" b="1">
                <a:solidFill>
                  <a:srgbClr val="FF3300"/>
                </a:solidFill>
              </a:rPr>
              <a:t> </a:t>
            </a:r>
            <a:r>
              <a:rPr lang="it-IT" sz="3200" b="1" u="sng">
                <a:solidFill>
                  <a:srgbClr val="FF3300"/>
                </a:solidFill>
              </a:rPr>
              <a:t>L’INVENZIONE DELLA STAMPA</a:t>
            </a:r>
            <a:r>
              <a:rPr lang="it-IT" sz="3200" b="1">
                <a:solidFill>
                  <a:srgbClr val="FF3300"/>
                </a:solidFill>
              </a:rPr>
              <a:t>!!!!!</a:t>
            </a:r>
          </a:p>
          <a:p>
            <a:pPr algn="ctr"/>
            <a:r>
              <a:rPr lang="it-IT" sz="3200" b="1">
                <a:solidFill>
                  <a:srgbClr val="FF3300"/>
                </a:solidFill>
              </a:rPr>
              <a:t>Mainz-Gutemberg</a:t>
            </a:r>
            <a:endParaRPr lang="en-GB" sz="3200" b="1">
              <a:solidFill>
                <a:srgbClr val="FF3300"/>
              </a:solidFill>
            </a:endParaRPr>
          </a:p>
        </p:txBody>
      </p:sp>
      <p:sp>
        <p:nvSpPr>
          <p:cNvPr id="22530" name="Rettangolo 3"/>
          <p:cNvSpPr>
            <a:spLocks noChangeArrowheads="1"/>
          </p:cNvSpPr>
          <p:nvPr/>
        </p:nvSpPr>
        <p:spPr bwMode="auto">
          <a:xfrm>
            <a:off x="719138" y="260350"/>
            <a:ext cx="7705725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it-IT" b="1">
                <a:solidFill>
                  <a:schemeClr val="accent2"/>
                </a:solidFill>
              </a:rPr>
              <a:t>Lenta rinascita in Europa</a:t>
            </a:r>
          </a:p>
          <a:p>
            <a:r>
              <a:rPr lang="it-IT" b="1">
                <a:solidFill>
                  <a:schemeClr val="accent2"/>
                </a:solidFill>
              </a:rPr>
              <a:t>I mercati, la libera concorrenza, le cambiali, le società</a:t>
            </a:r>
          </a:p>
          <a:p>
            <a:r>
              <a:rPr lang="it-IT" b="1">
                <a:solidFill>
                  <a:schemeClr val="accent2"/>
                </a:solidFill>
              </a:rPr>
              <a:t>la cariola, il tiro del cavallo, la gru, i mulini ad acqua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Text Box 4"/>
          <p:cNvSpPr txBox="1">
            <a:spLocks noChangeArrowheads="1"/>
          </p:cNvSpPr>
          <p:nvPr/>
        </p:nvSpPr>
        <p:spPr bwMode="auto">
          <a:xfrm>
            <a:off x="304800" y="209550"/>
            <a:ext cx="8686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/>
            <a:r>
              <a:rPr lang="it-IT" b="1">
                <a:solidFill>
                  <a:schemeClr val="accent2"/>
                </a:solidFill>
              </a:rPr>
              <a:t>7 GRANDI RIVOLUZIONI</a:t>
            </a:r>
          </a:p>
        </p:txBody>
      </p:sp>
      <p:sp>
        <p:nvSpPr>
          <p:cNvPr id="24578" name="Text Box 5"/>
          <p:cNvSpPr txBox="1">
            <a:spLocks noChangeArrowheads="1"/>
          </p:cNvSpPr>
          <p:nvPr/>
        </p:nvSpPr>
        <p:spPr bwMode="auto">
          <a:xfrm>
            <a:off x="171450" y="1341438"/>
            <a:ext cx="8958263" cy="2676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it-IT" b="1">
                <a:solidFill>
                  <a:srgbClr val="FF3300"/>
                </a:solidFill>
              </a:rPr>
              <a:t>1- Scoperta della Terra                           Scoperta dell’America</a:t>
            </a:r>
          </a:p>
          <a:p>
            <a:r>
              <a:rPr lang="it-IT" b="1">
                <a:solidFill>
                  <a:srgbClr val="FF3300"/>
                </a:solidFill>
              </a:rPr>
              <a:t>2- Scoperta dello cosmo                         Copernico</a:t>
            </a:r>
          </a:p>
          <a:p>
            <a:r>
              <a:rPr lang="it-IT" b="1">
                <a:solidFill>
                  <a:srgbClr val="FF3300"/>
                </a:solidFill>
              </a:rPr>
              <a:t>3- Scoperta del tempo della terra          Le scoperte della Geologia</a:t>
            </a:r>
          </a:p>
          <a:p>
            <a:r>
              <a:rPr lang="it-IT" b="1">
                <a:solidFill>
                  <a:srgbClr val="FF3300"/>
                </a:solidFill>
              </a:rPr>
              <a:t>4- Scoperta della materia                       La Meccanica Quantistica</a:t>
            </a:r>
          </a:p>
          <a:p>
            <a:r>
              <a:rPr lang="it-IT" b="1">
                <a:solidFill>
                  <a:srgbClr val="FF3300"/>
                </a:solidFill>
              </a:rPr>
              <a:t>5- Scoperta dello spazio-tempo              La Teoria della Relatività</a:t>
            </a:r>
          </a:p>
          <a:p>
            <a:r>
              <a:rPr lang="it-IT" b="1">
                <a:solidFill>
                  <a:srgbClr val="FF3300"/>
                </a:solidFill>
              </a:rPr>
              <a:t>6- Scoperta del grande cosmo                La Relatività Generale</a:t>
            </a:r>
          </a:p>
          <a:p>
            <a:r>
              <a:rPr lang="it-IT" b="1">
                <a:solidFill>
                  <a:srgbClr val="FF3300"/>
                </a:solidFill>
              </a:rPr>
              <a:t>7- La terra come villaggio globale         La tecnologia</a:t>
            </a:r>
          </a:p>
        </p:txBody>
      </p:sp>
      <p:sp>
        <p:nvSpPr>
          <p:cNvPr id="24579" name="Text Box 8"/>
          <p:cNvSpPr txBox="1">
            <a:spLocks noChangeArrowheads="1"/>
          </p:cNvSpPr>
          <p:nvPr/>
        </p:nvSpPr>
        <p:spPr bwMode="auto">
          <a:xfrm>
            <a:off x="457200" y="5375275"/>
            <a:ext cx="82296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it-IT" b="1">
                <a:solidFill>
                  <a:schemeClr val="accent2"/>
                </a:solidFill>
              </a:rPr>
              <a:t>Dove siamo? </a:t>
            </a:r>
          </a:p>
          <a:p>
            <a:r>
              <a:rPr lang="it-IT" b="1">
                <a:solidFill>
                  <a:schemeClr val="accent2"/>
                </a:solidFill>
              </a:rPr>
              <a:t>                        Cosa siamo? </a:t>
            </a:r>
          </a:p>
          <a:p>
            <a:r>
              <a:rPr lang="it-IT" b="1">
                <a:solidFill>
                  <a:schemeClr val="accent2"/>
                </a:solidFill>
              </a:rPr>
              <a:t>                                              Dove andiamo?</a:t>
            </a:r>
            <a:endParaRPr lang="en-GB" b="1">
              <a:solidFill>
                <a:schemeClr val="accent2"/>
              </a:solidFill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Text Box 2"/>
          <p:cNvSpPr txBox="1">
            <a:spLocks noChangeArrowheads="1"/>
          </p:cNvSpPr>
          <p:nvPr/>
        </p:nvSpPr>
        <p:spPr bwMode="auto">
          <a:xfrm>
            <a:off x="684213" y="260350"/>
            <a:ext cx="7632700" cy="30480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/>
            <a:r>
              <a:rPr lang="it-IT" sz="3200" b="1">
                <a:solidFill>
                  <a:srgbClr val="FF3300"/>
                </a:solidFill>
              </a:rPr>
              <a:t>1° RIVOLUZIONE</a:t>
            </a:r>
          </a:p>
          <a:p>
            <a:pPr algn="ctr"/>
            <a:endParaRPr lang="it-IT" sz="3200" b="1">
              <a:solidFill>
                <a:srgbClr val="FF3300"/>
              </a:solidFill>
            </a:endParaRPr>
          </a:p>
          <a:p>
            <a:pPr algn="ctr"/>
            <a:r>
              <a:rPr lang="it-IT" sz="3200" b="1">
                <a:solidFill>
                  <a:srgbClr val="FF3300"/>
                </a:solidFill>
              </a:rPr>
              <a:t>1492 </a:t>
            </a:r>
            <a:r>
              <a:rPr lang="it-IT" sz="3200" b="1" u="sng">
                <a:solidFill>
                  <a:srgbClr val="FF3300"/>
                </a:solidFill>
              </a:rPr>
              <a:t>LA SCOPERTA DELL’ AMERICA</a:t>
            </a:r>
            <a:r>
              <a:rPr lang="it-IT"/>
              <a:t> </a:t>
            </a:r>
          </a:p>
          <a:p>
            <a:endParaRPr lang="it-IT"/>
          </a:p>
          <a:p>
            <a:pPr algn="ctr"/>
            <a:endParaRPr lang="it-IT" b="1">
              <a:solidFill>
                <a:schemeClr val="accent2"/>
              </a:solidFill>
            </a:endParaRPr>
          </a:p>
          <a:p>
            <a:pPr algn="ctr"/>
            <a:r>
              <a:rPr lang="it-IT" b="1">
                <a:solidFill>
                  <a:schemeClr val="accent2"/>
                </a:solidFill>
              </a:rPr>
              <a:t>il nostro “mondo” raddoppia!</a:t>
            </a:r>
          </a:p>
          <a:p>
            <a:pPr algn="ctr"/>
            <a:r>
              <a:rPr lang="it-IT" b="1">
                <a:solidFill>
                  <a:schemeClr val="accent2"/>
                </a:solidFill>
              </a:rPr>
              <a:t>L’umanità si espande e aumenta il benessere</a:t>
            </a:r>
            <a:endParaRPr lang="en-GB" b="1">
              <a:solidFill>
                <a:schemeClr val="accent2"/>
              </a:solidFill>
            </a:endParaRPr>
          </a:p>
        </p:txBody>
      </p:sp>
      <p:sp>
        <p:nvSpPr>
          <p:cNvPr id="26626" name="Text Box 4"/>
          <p:cNvSpPr txBox="1">
            <a:spLocks noChangeArrowheads="1"/>
          </p:cNvSpPr>
          <p:nvPr/>
        </p:nvSpPr>
        <p:spPr bwMode="auto">
          <a:xfrm>
            <a:off x="1323975" y="4581525"/>
            <a:ext cx="649446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it-IT" b="1">
                <a:solidFill>
                  <a:srgbClr val="008000"/>
                </a:solidFill>
              </a:rPr>
              <a:t>I pomodori, le patate, la cioccolata……..la terra!</a:t>
            </a:r>
            <a:endParaRPr lang="en-GB" b="1">
              <a:solidFill>
                <a:srgbClr val="008000"/>
              </a:solidFill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Text Box 1027"/>
          <p:cNvSpPr txBox="1">
            <a:spLocks noChangeArrowheads="1"/>
          </p:cNvSpPr>
          <p:nvPr/>
        </p:nvSpPr>
        <p:spPr bwMode="auto">
          <a:xfrm>
            <a:off x="1331913" y="5805488"/>
            <a:ext cx="6924675" cy="528637"/>
          </a:xfrm>
          <a:prstGeom prst="rect">
            <a:avLst/>
          </a:prstGeom>
          <a:solidFill>
            <a:srgbClr val="FFFF00"/>
          </a:solidFill>
          <a:ln w="9525">
            <a:solidFill>
              <a:schemeClr val="accent1"/>
            </a:solidFill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it-IT" sz="2800" b="1">
                <a:solidFill>
                  <a:srgbClr val="FF3300"/>
                </a:solidFill>
              </a:rPr>
              <a:t>……. il sole è al centro di tutte le cose………</a:t>
            </a:r>
          </a:p>
        </p:txBody>
      </p:sp>
      <p:sp>
        <p:nvSpPr>
          <p:cNvPr id="28674" name="Text Box 1028"/>
          <p:cNvSpPr txBox="1">
            <a:spLocks noChangeArrowheads="1"/>
          </p:cNvSpPr>
          <p:nvPr/>
        </p:nvSpPr>
        <p:spPr bwMode="auto">
          <a:xfrm>
            <a:off x="4038600" y="2209800"/>
            <a:ext cx="4953000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/>
            <a:r>
              <a:rPr lang="it-IT"/>
              <a:t>Nel 1543 Copernico (</a:t>
            </a:r>
            <a:r>
              <a:rPr lang="it-IT" sz="1800"/>
              <a:t>1400 anni dopo Tolomeo 100-170 dC</a:t>
            </a:r>
            <a:r>
              <a:rPr lang="it-IT"/>
              <a:t>) pubblica la sua teoria</a:t>
            </a:r>
          </a:p>
        </p:txBody>
      </p:sp>
      <p:sp>
        <p:nvSpPr>
          <p:cNvPr id="28675" name="Text Box 1030"/>
          <p:cNvSpPr txBox="1">
            <a:spLocks noChangeArrowheads="1"/>
          </p:cNvSpPr>
          <p:nvPr/>
        </p:nvSpPr>
        <p:spPr bwMode="auto">
          <a:xfrm>
            <a:off x="381000" y="152400"/>
            <a:ext cx="8305800" cy="1077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/>
            <a:r>
              <a:rPr lang="it-IT" sz="3200" b="1">
                <a:solidFill>
                  <a:srgbClr val="FF3300"/>
                </a:solidFill>
              </a:rPr>
              <a:t>2° RIVOLUZIONE </a:t>
            </a:r>
          </a:p>
          <a:p>
            <a:pPr algn="ctr"/>
            <a:r>
              <a:rPr lang="it-IT" sz="3200" b="1">
                <a:solidFill>
                  <a:srgbClr val="FF3300"/>
                </a:solidFill>
              </a:rPr>
              <a:t> </a:t>
            </a:r>
            <a:r>
              <a:rPr lang="it-IT" sz="3200" b="1" u="sng">
                <a:solidFill>
                  <a:srgbClr val="FF3300"/>
                </a:solidFill>
              </a:rPr>
              <a:t>LA SCOPERTA DELLO SPAZIO</a:t>
            </a:r>
          </a:p>
        </p:txBody>
      </p:sp>
      <p:pic>
        <p:nvPicPr>
          <p:cNvPr id="28676" name="Picture 1032" descr="Copernico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50825" y="1916113"/>
            <a:ext cx="3851275" cy="3459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8677" name="Rettangolo 5"/>
          <p:cNvSpPr>
            <a:spLocks noChangeArrowheads="1"/>
          </p:cNvSpPr>
          <p:nvPr/>
        </p:nvSpPr>
        <p:spPr bwMode="auto">
          <a:xfrm>
            <a:off x="4284663" y="4365625"/>
            <a:ext cx="3797300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it-IT" b="1">
                <a:solidFill>
                  <a:srgbClr val="FF3300"/>
                </a:solidFill>
              </a:rPr>
              <a:t>COPERNICO</a:t>
            </a:r>
            <a:r>
              <a:rPr lang="it-IT" sz="3200" b="1">
                <a:solidFill>
                  <a:srgbClr val="FF3300"/>
                </a:solidFill>
              </a:rPr>
              <a:t> </a:t>
            </a:r>
            <a:r>
              <a:rPr lang="it-IT" b="1"/>
              <a:t>(1473-1543)</a:t>
            </a:r>
            <a:r>
              <a:rPr lang="it-IT" sz="2800" b="1">
                <a:solidFill>
                  <a:srgbClr val="FF3300"/>
                </a:solidFill>
              </a:rPr>
              <a:t> </a:t>
            </a:r>
            <a:endParaRPr lang="it-IT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1" name="Text Box 4"/>
          <p:cNvSpPr txBox="1">
            <a:spLocks noChangeArrowheads="1"/>
          </p:cNvSpPr>
          <p:nvPr/>
        </p:nvSpPr>
        <p:spPr bwMode="auto">
          <a:xfrm>
            <a:off x="0" y="0"/>
            <a:ext cx="9144000" cy="6002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marL="457200" indent="-457200" algn="ctr"/>
            <a:endParaRPr lang="it-IT" sz="3200" b="1">
              <a:solidFill>
                <a:srgbClr val="FF3300"/>
              </a:solidFill>
            </a:endParaRPr>
          </a:p>
          <a:p>
            <a:pPr marL="457200" indent="-457200" algn="ctr"/>
            <a:r>
              <a:rPr lang="it-IT" b="1">
                <a:solidFill>
                  <a:schemeClr val="accent2"/>
                </a:solidFill>
              </a:rPr>
              <a:t>……..circa 100 anni dopo………..</a:t>
            </a:r>
          </a:p>
          <a:p>
            <a:pPr marL="457200" indent="-457200" algn="ctr"/>
            <a:endParaRPr lang="it-IT" sz="3200" b="1">
              <a:solidFill>
                <a:schemeClr val="accent2"/>
              </a:solidFill>
            </a:endParaRPr>
          </a:p>
          <a:p>
            <a:pPr marL="457200" indent="-457200" algn="ctr"/>
            <a:r>
              <a:rPr lang="it-IT" sz="3200" b="1">
                <a:solidFill>
                  <a:srgbClr val="FF3300"/>
                </a:solidFill>
              </a:rPr>
              <a:t>GALILEO </a:t>
            </a:r>
            <a:r>
              <a:rPr lang="it-IT" sz="3200" b="1">
                <a:solidFill>
                  <a:schemeClr val="accent2"/>
                </a:solidFill>
              </a:rPr>
              <a:t>(1564-1642) </a:t>
            </a:r>
            <a:endParaRPr lang="it-IT" sz="3200" b="1">
              <a:solidFill>
                <a:srgbClr val="FF3300"/>
              </a:solidFill>
            </a:endParaRPr>
          </a:p>
          <a:p>
            <a:pPr marL="457200" indent="-457200" algn="ctr"/>
            <a:endParaRPr lang="it-IT" b="1">
              <a:solidFill>
                <a:schemeClr val="accent2"/>
              </a:solidFill>
            </a:endParaRPr>
          </a:p>
          <a:p>
            <a:pPr marL="457200" indent="-457200" algn="ctr"/>
            <a:r>
              <a:rPr lang="it-IT" b="1">
                <a:solidFill>
                  <a:schemeClr val="accent2"/>
                </a:solidFill>
              </a:rPr>
              <a:t>Nel 1604    enuncia la legge del moto dei gravi,</a:t>
            </a:r>
          </a:p>
          <a:p>
            <a:pPr marL="457200" indent="-457200" algn="ctr"/>
            <a:r>
              <a:rPr lang="it-IT" b="1">
                <a:solidFill>
                  <a:schemeClr val="accent2"/>
                </a:solidFill>
              </a:rPr>
              <a:t>         formula il principio d’Inerzia</a:t>
            </a:r>
          </a:p>
          <a:p>
            <a:pPr marL="457200" indent="-457200" algn="ctr"/>
            <a:r>
              <a:rPr lang="it-IT" b="1">
                <a:solidFill>
                  <a:schemeClr val="accent2"/>
                </a:solidFill>
              </a:rPr>
              <a:t>        </a:t>
            </a:r>
            <a:r>
              <a:rPr lang="it-IT" b="1" u="sng">
                <a:solidFill>
                  <a:srgbClr val="FF0000"/>
                </a:solidFill>
              </a:rPr>
              <a:t>inventa il Metodo Scientifico</a:t>
            </a:r>
          </a:p>
          <a:p>
            <a:pPr marL="457200" indent="-457200" algn="ctr"/>
            <a:endParaRPr lang="it-IT" b="1">
              <a:solidFill>
                <a:schemeClr val="accent2"/>
              </a:solidFill>
            </a:endParaRPr>
          </a:p>
          <a:p>
            <a:pPr marL="457200" indent="-457200" algn="ctr"/>
            <a:r>
              <a:rPr lang="it-IT" b="1">
                <a:solidFill>
                  <a:schemeClr val="accent2"/>
                </a:solidFill>
              </a:rPr>
              <a:t>…….</a:t>
            </a:r>
            <a:r>
              <a:rPr lang="it-IT" sz="2000" b="1">
                <a:solidFill>
                  <a:schemeClr val="accent2"/>
                </a:solidFill>
              </a:rPr>
              <a:t> perfeziona il cannocchiale ed osserva i satelliti di Giove</a:t>
            </a:r>
            <a:r>
              <a:rPr lang="it-IT" b="1">
                <a:solidFill>
                  <a:schemeClr val="accent2"/>
                </a:solidFill>
              </a:rPr>
              <a:t>……</a:t>
            </a:r>
          </a:p>
          <a:p>
            <a:pPr marL="457200" indent="-457200" algn="ctr"/>
            <a:endParaRPr lang="it-IT" b="1">
              <a:solidFill>
                <a:schemeClr val="accent2"/>
              </a:solidFill>
            </a:endParaRPr>
          </a:p>
          <a:p>
            <a:pPr marL="457200" indent="-457200" algn="ctr"/>
            <a:r>
              <a:rPr lang="it-IT" b="1">
                <a:solidFill>
                  <a:schemeClr val="accent2"/>
                </a:solidFill>
              </a:rPr>
              <a:t>1633 “Dialogo dei Massimi Sistemi”</a:t>
            </a:r>
          </a:p>
          <a:p>
            <a:pPr marL="457200" indent="-457200" algn="ctr"/>
            <a:endParaRPr lang="it-IT" b="1">
              <a:solidFill>
                <a:schemeClr val="accent2"/>
              </a:solidFill>
            </a:endParaRPr>
          </a:p>
          <a:p>
            <a:pPr marL="457200" indent="-457200" algn="ctr"/>
            <a:r>
              <a:rPr lang="it-IT" b="1">
                <a:solidFill>
                  <a:schemeClr val="accent2"/>
                </a:solidFill>
              </a:rPr>
              <a:t>dove sostiene la Teoria Copernicana      </a:t>
            </a:r>
          </a:p>
          <a:p>
            <a:pPr marL="457200" indent="-457200" algn="ctr"/>
            <a:r>
              <a:rPr lang="it-IT" b="1">
                <a:solidFill>
                  <a:schemeClr val="accent2"/>
                </a:solidFill>
              </a:rPr>
              <a:t>  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9" name="Text Box 2"/>
          <p:cNvSpPr txBox="1">
            <a:spLocks noChangeArrowheads="1"/>
          </p:cNvSpPr>
          <p:nvPr/>
        </p:nvSpPr>
        <p:spPr bwMode="auto">
          <a:xfrm>
            <a:off x="2071688" y="549275"/>
            <a:ext cx="5000625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it-IT" sz="3600" b="1">
                <a:solidFill>
                  <a:srgbClr val="FF3300"/>
                </a:solidFill>
              </a:rPr>
              <a:t>Isacco Newton </a:t>
            </a:r>
            <a:r>
              <a:rPr lang="it-IT" sz="2800" b="1">
                <a:solidFill>
                  <a:srgbClr val="FF3300"/>
                </a:solidFill>
              </a:rPr>
              <a:t>(1642-1727) </a:t>
            </a:r>
            <a:endParaRPr lang="it-IT" sz="3600" b="1">
              <a:solidFill>
                <a:srgbClr val="FF3300"/>
              </a:solidFill>
            </a:endParaRPr>
          </a:p>
        </p:txBody>
      </p:sp>
      <p:sp>
        <p:nvSpPr>
          <p:cNvPr id="32770" name="Text Box 3"/>
          <p:cNvSpPr txBox="1">
            <a:spLocks noChangeArrowheads="1"/>
          </p:cNvSpPr>
          <p:nvPr/>
        </p:nvSpPr>
        <p:spPr bwMode="auto">
          <a:xfrm>
            <a:off x="1187450" y="1628775"/>
            <a:ext cx="6550025" cy="191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marL="457200" indent="-457200"/>
            <a:r>
              <a:rPr lang="it-IT" b="1">
                <a:solidFill>
                  <a:schemeClr val="accent2"/>
                </a:solidFill>
              </a:rPr>
              <a:t>Formula le leggi della meccanica nei “Principia” </a:t>
            </a:r>
          </a:p>
          <a:p>
            <a:pPr marL="457200" indent="-457200"/>
            <a:endParaRPr lang="it-IT" b="1">
              <a:solidFill>
                <a:schemeClr val="accent2"/>
              </a:solidFill>
            </a:endParaRPr>
          </a:p>
          <a:p>
            <a:pPr marL="457200" indent="-457200">
              <a:buFontTx/>
              <a:buChar char="•"/>
            </a:pPr>
            <a:r>
              <a:rPr lang="it-IT" b="1">
                <a:solidFill>
                  <a:schemeClr val="accent2"/>
                </a:solidFill>
              </a:rPr>
              <a:t>Inerzia</a:t>
            </a:r>
          </a:p>
          <a:p>
            <a:pPr marL="457200" indent="-457200">
              <a:buFontTx/>
              <a:buChar char="•"/>
            </a:pPr>
            <a:r>
              <a:rPr lang="it-IT" b="1">
                <a:solidFill>
                  <a:schemeClr val="accent2"/>
                </a:solidFill>
              </a:rPr>
              <a:t>F = ma</a:t>
            </a:r>
          </a:p>
          <a:p>
            <a:pPr marL="457200" indent="-457200">
              <a:buFontTx/>
              <a:buChar char="•"/>
            </a:pPr>
            <a:r>
              <a:rPr lang="it-IT" b="1">
                <a:solidFill>
                  <a:schemeClr val="accent2"/>
                </a:solidFill>
              </a:rPr>
              <a:t>Azione e reazione</a:t>
            </a:r>
          </a:p>
        </p:txBody>
      </p:sp>
      <p:sp>
        <p:nvSpPr>
          <p:cNvPr id="32771" name="Text Box 4"/>
          <p:cNvSpPr txBox="1">
            <a:spLocks noChangeArrowheads="1"/>
          </p:cNvSpPr>
          <p:nvPr/>
        </p:nvSpPr>
        <p:spPr bwMode="auto">
          <a:xfrm>
            <a:off x="755650" y="3789363"/>
            <a:ext cx="7588250" cy="2738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>
              <a:buFontTx/>
              <a:buChar char="-"/>
            </a:pPr>
            <a:r>
              <a:rPr lang="it-IT">
                <a:solidFill>
                  <a:schemeClr val="accent2"/>
                </a:solidFill>
              </a:rPr>
              <a:t>Inventa il </a:t>
            </a:r>
            <a:r>
              <a:rPr lang="it-IT" b="1" u="sng">
                <a:solidFill>
                  <a:srgbClr val="FF3300"/>
                </a:solidFill>
              </a:rPr>
              <a:t>calcolo differenziale</a:t>
            </a:r>
            <a:r>
              <a:rPr lang="it-IT" u="sng">
                <a:solidFill>
                  <a:schemeClr val="accent2"/>
                </a:solidFill>
              </a:rPr>
              <a:t> </a:t>
            </a:r>
            <a:r>
              <a:rPr lang="it-IT">
                <a:solidFill>
                  <a:schemeClr val="accent2"/>
                </a:solidFill>
              </a:rPr>
              <a:t>1665</a:t>
            </a:r>
          </a:p>
          <a:p>
            <a:endParaRPr lang="it-IT">
              <a:solidFill>
                <a:schemeClr val="accent2"/>
              </a:solidFill>
            </a:endParaRPr>
          </a:p>
          <a:p>
            <a:r>
              <a:rPr lang="it-IT">
                <a:solidFill>
                  <a:schemeClr val="accent2"/>
                </a:solidFill>
              </a:rPr>
              <a:t>-Inventa il telescopio riflettore 1668</a:t>
            </a:r>
          </a:p>
          <a:p>
            <a:endParaRPr lang="it-IT">
              <a:solidFill>
                <a:schemeClr val="accent2"/>
              </a:solidFill>
            </a:endParaRPr>
          </a:p>
          <a:p>
            <a:r>
              <a:rPr lang="it-IT">
                <a:solidFill>
                  <a:schemeClr val="accent2"/>
                </a:solidFill>
              </a:rPr>
              <a:t>-Teoria della scomposizione della luce 1672</a:t>
            </a:r>
          </a:p>
          <a:p>
            <a:endParaRPr lang="it-IT">
              <a:solidFill>
                <a:schemeClr val="accent2"/>
              </a:solidFill>
            </a:endParaRPr>
          </a:p>
          <a:p>
            <a:r>
              <a:rPr lang="it-IT">
                <a:solidFill>
                  <a:schemeClr val="accent2"/>
                </a:solidFill>
              </a:rPr>
              <a:t>- Scopre la </a:t>
            </a:r>
            <a:r>
              <a:rPr lang="it-IT" sz="2800" b="1" u="sng">
                <a:solidFill>
                  <a:srgbClr val="FF3300"/>
                </a:solidFill>
              </a:rPr>
              <a:t>Legge di Gravitazione Universale</a:t>
            </a:r>
            <a:r>
              <a:rPr lang="it-IT" sz="2800" b="1" u="sng">
                <a:solidFill>
                  <a:schemeClr val="accent2"/>
                </a:solidFill>
              </a:rPr>
              <a:t> </a:t>
            </a:r>
            <a:r>
              <a:rPr lang="it-IT" sz="2800" b="1">
                <a:solidFill>
                  <a:schemeClr val="accent2"/>
                </a:solidFill>
              </a:rPr>
              <a:t>1686</a:t>
            </a:r>
            <a:r>
              <a:rPr lang="it-IT">
                <a:solidFill>
                  <a:schemeClr val="accent2"/>
                </a:solidFill>
              </a:rPr>
              <a:t> 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7" name="Picture 1028" descr="Galilei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4511675" cy="5661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4818" name="Picture 1029" descr="Newton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502150" y="0"/>
            <a:ext cx="4641850" cy="5734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4819" name="Text Box 1030"/>
          <p:cNvSpPr txBox="1">
            <a:spLocks noChangeArrowheads="1"/>
          </p:cNvSpPr>
          <p:nvPr/>
        </p:nvSpPr>
        <p:spPr bwMode="auto">
          <a:xfrm>
            <a:off x="495300" y="5949950"/>
            <a:ext cx="8153400" cy="5842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it-IT" sz="3200" b="1">
                <a:solidFill>
                  <a:srgbClr val="FF3300"/>
                </a:solidFill>
              </a:rPr>
              <a:t>le leggi della meccanica descrivono il Cosmo !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5" name="Text Box 5"/>
          <p:cNvSpPr txBox="1">
            <a:spLocks noChangeArrowheads="1"/>
          </p:cNvSpPr>
          <p:nvPr/>
        </p:nvSpPr>
        <p:spPr bwMode="auto">
          <a:xfrm>
            <a:off x="0" y="2276475"/>
            <a:ext cx="9144000" cy="1693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/>
            <a:r>
              <a:rPr lang="it-IT" sz="3200" b="1">
                <a:solidFill>
                  <a:srgbClr val="FF3300"/>
                </a:solidFill>
              </a:rPr>
              <a:t>3° RIVOLUZIONE</a:t>
            </a:r>
          </a:p>
          <a:p>
            <a:pPr algn="ctr"/>
            <a:endParaRPr lang="it-IT" sz="3600" b="1">
              <a:solidFill>
                <a:srgbClr val="FF3300"/>
              </a:solidFill>
            </a:endParaRPr>
          </a:p>
          <a:p>
            <a:pPr algn="ctr"/>
            <a:r>
              <a:rPr lang="it-IT" sz="3200" b="1" u="sng">
                <a:solidFill>
                  <a:srgbClr val="FF3300"/>
                </a:solidFill>
              </a:rPr>
              <a:t>LA SCOPERTA DEL TEMPO DELLA TERRA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3" name="Text Box 2"/>
          <p:cNvSpPr txBox="1">
            <a:spLocks noChangeArrowheads="1"/>
          </p:cNvSpPr>
          <p:nvPr/>
        </p:nvSpPr>
        <p:spPr bwMode="auto">
          <a:xfrm>
            <a:off x="576263" y="333375"/>
            <a:ext cx="7991475" cy="5354638"/>
          </a:xfrm>
          <a:prstGeom prst="rect">
            <a:avLst/>
          </a:prstGeom>
          <a:solidFill>
            <a:schemeClr val="bg1"/>
          </a:solidFill>
          <a:ln w="38100">
            <a:solidFill>
              <a:schemeClr val="bg1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endParaRPr lang="it-IT"/>
          </a:p>
          <a:p>
            <a:r>
              <a:rPr lang="it-IT" sz="3600" b="1">
                <a:solidFill>
                  <a:schemeClr val="accent2"/>
                </a:solidFill>
              </a:rPr>
              <a:t>Fino agli inizi del 1800</a:t>
            </a:r>
          </a:p>
          <a:p>
            <a:endParaRPr lang="it-IT" sz="1800" b="1">
              <a:solidFill>
                <a:schemeClr val="accent2"/>
              </a:solidFill>
            </a:endParaRPr>
          </a:p>
          <a:p>
            <a:r>
              <a:rPr lang="it-IT" b="1">
                <a:solidFill>
                  <a:srgbClr val="FF0000"/>
                </a:solidFill>
              </a:rPr>
              <a:t>1650</a:t>
            </a:r>
            <a:r>
              <a:rPr lang="it-IT" sz="1800" b="1">
                <a:solidFill>
                  <a:schemeClr val="accent2"/>
                </a:solidFill>
              </a:rPr>
              <a:t> James Ussher, - Arcivescovo di Armagh in Irlanda - </a:t>
            </a:r>
          </a:p>
          <a:p>
            <a:r>
              <a:rPr lang="it-IT" sz="1800" b="1">
                <a:solidFill>
                  <a:schemeClr val="accent2"/>
                </a:solidFill>
              </a:rPr>
              <a:t>                                     studia le genealogie del vecchio testamento</a:t>
            </a:r>
          </a:p>
          <a:p>
            <a:endParaRPr lang="it-IT" b="1"/>
          </a:p>
          <a:p>
            <a:pPr algn="ctr"/>
            <a:r>
              <a:rPr lang="it-IT" b="1" u="sng">
                <a:solidFill>
                  <a:srgbClr val="FF3300"/>
                </a:solidFill>
              </a:rPr>
              <a:t>La CREAZIONE  dell’Universo nel  4004 a.C</a:t>
            </a:r>
          </a:p>
          <a:p>
            <a:pPr algn="ctr"/>
            <a:r>
              <a:rPr lang="it-IT" b="1" u="sng">
                <a:solidFill>
                  <a:srgbClr val="FF3300"/>
                </a:solidFill>
              </a:rPr>
              <a:t>Il DILUVIO    universale     nel  2349 a.C</a:t>
            </a:r>
          </a:p>
          <a:p>
            <a:endParaRPr lang="it-IT" b="1" u="sng">
              <a:solidFill>
                <a:srgbClr val="FF3300"/>
              </a:solidFill>
            </a:endParaRPr>
          </a:p>
          <a:p>
            <a:r>
              <a:rPr lang="it-IT" sz="1800" b="1">
                <a:solidFill>
                  <a:schemeClr val="accent2"/>
                </a:solidFill>
              </a:rPr>
              <a:t>John Lightfoot  - vice rettore dell’Università di Cambridge -</a:t>
            </a:r>
          </a:p>
          <a:p>
            <a:r>
              <a:rPr lang="it-IT" sz="1800" b="1">
                <a:solidFill>
                  <a:schemeClr val="accent2"/>
                </a:solidFill>
              </a:rPr>
              <a:t>                              perfeziona il conto …</a:t>
            </a:r>
          </a:p>
          <a:p>
            <a:endParaRPr lang="it-IT" sz="1800" b="1">
              <a:solidFill>
                <a:schemeClr val="accent2"/>
              </a:solidFill>
            </a:endParaRPr>
          </a:p>
          <a:p>
            <a:r>
              <a:rPr lang="it-IT" b="1" u="sng">
                <a:solidFill>
                  <a:schemeClr val="accent2"/>
                </a:solidFill>
              </a:rPr>
              <a:t>La CREAZIONE alle ore 9.00 del 23 Ottobre del 4004 a.C</a:t>
            </a:r>
          </a:p>
          <a:p>
            <a:endParaRPr lang="it-IT" b="1">
              <a:solidFill>
                <a:schemeClr val="accent2"/>
              </a:solidFill>
            </a:endParaRPr>
          </a:p>
          <a:p>
            <a:endParaRPr lang="it-IT" b="1">
              <a:solidFill>
                <a:srgbClr val="008000"/>
              </a:solidFill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1" name="Text Box 2"/>
          <p:cNvSpPr txBox="1">
            <a:spLocks noChangeArrowheads="1"/>
          </p:cNvSpPr>
          <p:nvPr/>
        </p:nvSpPr>
        <p:spPr bwMode="auto">
          <a:xfrm>
            <a:off x="0" y="0"/>
            <a:ext cx="9144000" cy="6308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/>
            <a:r>
              <a:rPr lang="it-IT" sz="3200" b="1">
                <a:solidFill>
                  <a:srgbClr val="FF3300"/>
                </a:solidFill>
              </a:rPr>
              <a:t>Prima metà del 1800</a:t>
            </a:r>
          </a:p>
          <a:p>
            <a:pPr algn="ctr"/>
            <a:r>
              <a:rPr lang="it-IT" sz="2800" b="1">
                <a:solidFill>
                  <a:srgbClr val="FF3300"/>
                </a:solidFill>
              </a:rPr>
              <a:t>La scoperta della dinamica della vita</a:t>
            </a:r>
          </a:p>
          <a:p>
            <a:pPr algn="ctr"/>
            <a:endParaRPr lang="it-IT" sz="3200" b="1">
              <a:solidFill>
                <a:srgbClr val="FF3300"/>
              </a:solidFill>
            </a:endParaRPr>
          </a:p>
          <a:p>
            <a:r>
              <a:rPr lang="it-IT" b="1">
                <a:solidFill>
                  <a:schemeClr val="accent2"/>
                </a:solidFill>
              </a:rPr>
              <a:t>Studio delle sedimentazioni marine</a:t>
            </a:r>
            <a:endParaRPr lang="it-IT" b="1"/>
          </a:p>
          <a:p>
            <a:r>
              <a:rPr lang="it-IT" b="1">
                <a:solidFill>
                  <a:schemeClr val="accent2"/>
                </a:solidFill>
              </a:rPr>
              <a:t>Osservate  3500 famiglie di animali</a:t>
            </a:r>
          </a:p>
          <a:p>
            <a:r>
              <a:rPr lang="it-IT" b="1">
                <a:solidFill>
                  <a:schemeClr val="accent2"/>
                </a:solidFill>
              </a:rPr>
              <a:t>                   50000 generi fossili</a:t>
            </a:r>
          </a:p>
          <a:p>
            <a:r>
              <a:rPr lang="it-IT" b="1">
                <a:solidFill>
                  <a:schemeClr val="accent2"/>
                </a:solidFill>
              </a:rPr>
              <a:t>                   250000 specie</a:t>
            </a:r>
          </a:p>
          <a:p>
            <a:endParaRPr lang="it-IT" b="1">
              <a:solidFill>
                <a:schemeClr val="accent2"/>
              </a:solidFill>
            </a:endParaRPr>
          </a:p>
          <a:p>
            <a:r>
              <a:rPr lang="it-IT" b="1">
                <a:solidFill>
                  <a:schemeClr val="accent2"/>
                </a:solidFill>
              </a:rPr>
              <a:t>Per ogni famiglia:  tempo di comparsa e scomparsa</a:t>
            </a:r>
          </a:p>
          <a:p>
            <a:endParaRPr lang="it-IT" b="1">
              <a:solidFill>
                <a:schemeClr val="accent2"/>
              </a:solidFill>
            </a:endParaRPr>
          </a:p>
          <a:p>
            <a:pPr algn="ctr"/>
            <a:r>
              <a:rPr lang="it-IT" b="1">
                <a:solidFill>
                  <a:schemeClr val="accent2"/>
                </a:solidFill>
              </a:rPr>
              <a:t>248 Milioni di anni fa il 90% delle specie viventi nell’oceano scompare</a:t>
            </a:r>
          </a:p>
          <a:p>
            <a:pPr algn="ctr"/>
            <a:endParaRPr lang="it-IT" b="1">
              <a:solidFill>
                <a:srgbClr val="008000"/>
              </a:solidFill>
            </a:endParaRPr>
          </a:p>
          <a:p>
            <a:pPr algn="ctr"/>
            <a:r>
              <a:rPr lang="it-IT" b="1">
                <a:solidFill>
                  <a:schemeClr val="accent2"/>
                </a:solidFill>
              </a:rPr>
              <a:t>Seguiranno altre 9 probabili estinzioni</a:t>
            </a:r>
          </a:p>
          <a:p>
            <a:pPr algn="ctr"/>
            <a:endParaRPr lang="it-IT" b="1">
              <a:solidFill>
                <a:schemeClr val="accent2"/>
              </a:solidFill>
            </a:endParaRPr>
          </a:p>
          <a:p>
            <a:pPr algn="ctr"/>
            <a:r>
              <a:rPr lang="it-IT" b="1">
                <a:solidFill>
                  <a:srgbClr val="FF3300"/>
                </a:solidFill>
              </a:rPr>
              <a:t>Una ogni 26 milioni di anni</a:t>
            </a:r>
            <a:r>
              <a:rPr lang="it-IT" b="1">
                <a:solidFill>
                  <a:srgbClr val="008000"/>
                </a:solidFill>
              </a:rPr>
              <a:t> </a:t>
            </a:r>
            <a:r>
              <a:rPr lang="it-IT" b="1">
                <a:solidFill>
                  <a:schemeClr val="accent2"/>
                </a:solidFill>
              </a:rPr>
              <a:t>(l’ultima 12 milioni di anni fa)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09" name="Text Box 2"/>
          <p:cNvSpPr txBox="1">
            <a:spLocks noChangeArrowheads="1"/>
          </p:cNvSpPr>
          <p:nvPr/>
        </p:nvSpPr>
        <p:spPr bwMode="auto">
          <a:xfrm>
            <a:off x="593725" y="260350"/>
            <a:ext cx="8208963" cy="483235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ctr"/>
            <a:r>
              <a:rPr lang="it-IT" sz="3200" b="1" u="sng">
                <a:solidFill>
                  <a:schemeClr val="accent2"/>
                </a:solidFill>
              </a:rPr>
              <a:t>IL TEMPO della TERRA!!</a:t>
            </a:r>
            <a:endParaRPr lang="it-IT" sz="2000" b="1">
              <a:solidFill>
                <a:schemeClr val="accent2"/>
              </a:solidFill>
            </a:endParaRPr>
          </a:p>
          <a:p>
            <a:pPr algn="ctr"/>
            <a:endParaRPr lang="it-IT" sz="2000">
              <a:solidFill>
                <a:srgbClr val="008000"/>
              </a:solidFill>
            </a:endParaRPr>
          </a:p>
          <a:p>
            <a:pPr algn="ctr"/>
            <a:r>
              <a:rPr lang="it-IT" b="1">
                <a:solidFill>
                  <a:schemeClr val="accent2"/>
                </a:solidFill>
              </a:rPr>
              <a:t>L’Universo ha circa  12 Miliardi di anni</a:t>
            </a:r>
            <a:endParaRPr lang="it-IT" b="1">
              <a:solidFill>
                <a:srgbClr val="008000"/>
              </a:solidFill>
            </a:endParaRPr>
          </a:p>
          <a:p>
            <a:pPr algn="ctr"/>
            <a:r>
              <a:rPr lang="it-IT" b="1">
                <a:solidFill>
                  <a:schemeClr val="accent2"/>
                </a:solidFill>
              </a:rPr>
              <a:t>La Terra                      4,6 Miliardi di anni</a:t>
            </a:r>
          </a:p>
          <a:p>
            <a:pPr algn="ctr"/>
            <a:endParaRPr lang="it-IT" b="1">
              <a:solidFill>
                <a:schemeClr val="accent2"/>
              </a:solidFill>
            </a:endParaRPr>
          </a:p>
          <a:p>
            <a:pPr algn="ctr"/>
            <a:r>
              <a:rPr lang="it-IT" b="1">
                <a:solidFill>
                  <a:schemeClr val="accent2"/>
                </a:solidFill>
              </a:rPr>
              <a:t>La “vita” inizia nel 1° Miliardo di anni</a:t>
            </a:r>
          </a:p>
          <a:p>
            <a:pPr algn="ctr"/>
            <a:r>
              <a:rPr lang="it-IT" b="1">
                <a:solidFill>
                  <a:schemeClr val="accent2"/>
                </a:solidFill>
              </a:rPr>
              <a:t>Alghe e batteri- fotosintesi- si libera Ossigeno nell’atmosfera-</a:t>
            </a:r>
            <a:endParaRPr lang="it-IT" sz="1600" b="1">
              <a:solidFill>
                <a:schemeClr val="accent2"/>
              </a:solidFill>
            </a:endParaRPr>
          </a:p>
          <a:p>
            <a:pPr algn="ctr"/>
            <a:endParaRPr lang="it-IT" sz="1600" b="1"/>
          </a:p>
          <a:p>
            <a:pPr algn="ctr"/>
            <a:r>
              <a:rPr lang="it-IT" b="1">
                <a:solidFill>
                  <a:srgbClr val="FF3300"/>
                </a:solidFill>
              </a:rPr>
              <a:t>1 Miliardo di anni fa</a:t>
            </a:r>
            <a:r>
              <a:rPr lang="it-IT" b="1">
                <a:solidFill>
                  <a:schemeClr val="accent2"/>
                </a:solidFill>
              </a:rPr>
              <a:t>     Meduse-Vermi-Corpo molle</a:t>
            </a:r>
          </a:p>
          <a:p>
            <a:pPr algn="ctr"/>
            <a:r>
              <a:rPr lang="it-IT" b="1">
                <a:solidFill>
                  <a:srgbClr val="FF3300"/>
                </a:solidFill>
              </a:rPr>
              <a:t>590 Milioni di anni fa</a:t>
            </a:r>
            <a:r>
              <a:rPr lang="it-IT" b="1">
                <a:solidFill>
                  <a:schemeClr val="accent2"/>
                </a:solidFill>
              </a:rPr>
              <a:t>    Trilobiti-Crostacei-Coralli</a:t>
            </a:r>
          </a:p>
          <a:p>
            <a:pPr algn="ctr"/>
            <a:r>
              <a:rPr lang="it-IT" b="1">
                <a:solidFill>
                  <a:srgbClr val="FF3300"/>
                </a:solidFill>
              </a:rPr>
              <a:t>500 Milioni di anni fa</a:t>
            </a:r>
            <a:r>
              <a:rPr lang="it-IT" b="1">
                <a:solidFill>
                  <a:schemeClr val="accent2"/>
                </a:solidFill>
              </a:rPr>
              <a:t>    Pesci</a:t>
            </a:r>
          </a:p>
          <a:p>
            <a:pPr algn="ctr"/>
            <a:r>
              <a:rPr lang="it-IT" b="1">
                <a:solidFill>
                  <a:srgbClr val="FF3300"/>
                </a:solidFill>
              </a:rPr>
              <a:t>400 Milioni di anni fa</a:t>
            </a:r>
            <a:r>
              <a:rPr lang="it-IT" b="1">
                <a:solidFill>
                  <a:schemeClr val="accent2"/>
                </a:solidFill>
              </a:rPr>
              <a:t>    Popolamento della Terra- Anfibi</a:t>
            </a:r>
          </a:p>
          <a:p>
            <a:pPr algn="ctr"/>
            <a:r>
              <a:rPr lang="it-IT" b="1">
                <a:solidFill>
                  <a:srgbClr val="FF3300"/>
                </a:solidFill>
              </a:rPr>
              <a:t>300 Milioni di anni fa</a:t>
            </a:r>
            <a:r>
              <a:rPr lang="it-IT" b="1">
                <a:solidFill>
                  <a:schemeClr val="accent2"/>
                </a:solidFill>
              </a:rPr>
              <a:t>    Rettili e Vertebrati</a:t>
            </a:r>
            <a:r>
              <a:rPr lang="it-IT" b="1"/>
              <a:t> 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7" name="Text Box 4"/>
          <p:cNvSpPr txBox="1">
            <a:spLocks noChangeArrowheads="1"/>
          </p:cNvSpPr>
          <p:nvPr/>
        </p:nvSpPr>
        <p:spPr bwMode="auto">
          <a:xfrm>
            <a:off x="250825" y="260350"/>
            <a:ext cx="8642350" cy="3786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endParaRPr lang="it-IT"/>
          </a:p>
          <a:p>
            <a:r>
              <a:rPr lang="it-IT" b="1">
                <a:solidFill>
                  <a:srgbClr val="FF3300"/>
                </a:solidFill>
              </a:rPr>
              <a:t>1- La Geografia   1492</a:t>
            </a:r>
          </a:p>
          <a:p>
            <a:r>
              <a:rPr lang="it-IT" b="1">
                <a:solidFill>
                  <a:srgbClr val="FF3300"/>
                </a:solidFill>
              </a:rPr>
              <a:t>2- Il sistema solare  1600-1700</a:t>
            </a:r>
          </a:p>
          <a:p>
            <a:r>
              <a:rPr lang="it-IT" b="1">
                <a:solidFill>
                  <a:srgbClr val="FF3300"/>
                </a:solidFill>
              </a:rPr>
              <a:t>3- L’età della Terra e della vita  1800-1850</a:t>
            </a:r>
          </a:p>
          <a:p>
            <a:endParaRPr lang="it-IT"/>
          </a:p>
          <a:p>
            <a:endParaRPr lang="it-IT" b="1">
              <a:solidFill>
                <a:schemeClr val="accent2"/>
              </a:solidFill>
            </a:endParaRPr>
          </a:p>
          <a:p>
            <a:endParaRPr lang="it-IT" b="1">
              <a:solidFill>
                <a:schemeClr val="accent2"/>
              </a:solidFill>
            </a:endParaRPr>
          </a:p>
          <a:p>
            <a:pPr algn="ctr"/>
            <a:r>
              <a:rPr lang="it-IT" b="1">
                <a:solidFill>
                  <a:schemeClr val="accent2"/>
                </a:solidFill>
              </a:rPr>
              <a:t>quale cambiamento nella percezione </a:t>
            </a:r>
          </a:p>
          <a:p>
            <a:pPr algn="ctr"/>
            <a:r>
              <a:rPr lang="it-IT" b="1">
                <a:solidFill>
                  <a:schemeClr val="accent2"/>
                </a:solidFill>
              </a:rPr>
              <a:t>di noi stessi</a:t>
            </a:r>
          </a:p>
          <a:p>
            <a:endParaRPr lang="it-IT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5" name="CasellaDiTesto 1"/>
          <p:cNvSpPr txBox="1">
            <a:spLocks noChangeArrowheads="1"/>
          </p:cNvSpPr>
          <p:nvPr/>
        </p:nvSpPr>
        <p:spPr bwMode="auto">
          <a:xfrm>
            <a:off x="0" y="0"/>
            <a:ext cx="9144000" cy="7048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/>
            <a:r>
              <a:rPr lang="it-IT" sz="3200" b="1">
                <a:solidFill>
                  <a:srgbClr val="FF0000"/>
                </a:solidFill>
              </a:rPr>
              <a:t>4° RIVOLUZIONE</a:t>
            </a:r>
          </a:p>
          <a:p>
            <a:pPr algn="ctr"/>
            <a:endParaRPr lang="it-IT" sz="3200" b="1">
              <a:solidFill>
                <a:srgbClr val="FF0000"/>
              </a:solidFill>
            </a:endParaRPr>
          </a:p>
          <a:p>
            <a:pPr algn="ctr"/>
            <a:r>
              <a:rPr lang="it-IT" sz="3200" b="1" u="sng">
                <a:solidFill>
                  <a:srgbClr val="FF0000"/>
                </a:solidFill>
              </a:rPr>
              <a:t>LA SCOPERTA DELLA MATERIA</a:t>
            </a:r>
          </a:p>
          <a:p>
            <a:endParaRPr lang="it-IT" sz="2000" b="1">
              <a:solidFill>
                <a:schemeClr val="accent2"/>
              </a:solidFill>
            </a:endParaRPr>
          </a:p>
          <a:p>
            <a:pPr algn="ctr"/>
            <a:r>
              <a:rPr lang="it-IT" sz="2800" b="1">
                <a:solidFill>
                  <a:schemeClr val="accent2"/>
                </a:solidFill>
              </a:rPr>
              <a:t>La Termodinamica</a:t>
            </a:r>
          </a:p>
          <a:p>
            <a:pPr algn="ctr"/>
            <a:endParaRPr lang="it-IT" sz="2800" b="1">
              <a:solidFill>
                <a:schemeClr val="accent2"/>
              </a:solidFill>
            </a:endParaRPr>
          </a:p>
          <a:p>
            <a:pPr algn="ctr"/>
            <a:r>
              <a:rPr lang="it-IT" sz="2800" b="1">
                <a:solidFill>
                  <a:schemeClr val="accent2"/>
                </a:solidFill>
              </a:rPr>
              <a:t>L’ Elettromagnetismo</a:t>
            </a:r>
          </a:p>
          <a:p>
            <a:pPr algn="ctr"/>
            <a:endParaRPr lang="it-IT" sz="2800" b="1">
              <a:solidFill>
                <a:schemeClr val="accent2"/>
              </a:solidFill>
            </a:endParaRPr>
          </a:p>
          <a:p>
            <a:pPr algn="ctr"/>
            <a:r>
              <a:rPr lang="it-IT" sz="2800" b="1">
                <a:solidFill>
                  <a:schemeClr val="accent2"/>
                </a:solidFill>
              </a:rPr>
              <a:t>La Fisica Atomica</a:t>
            </a:r>
          </a:p>
          <a:p>
            <a:pPr algn="ctr"/>
            <a:endParaRPr lang="it-IT" sz="2800" b="1">
              <a:solidFill>
                <a:schemeClr val="accent2"/>
              </a:solidFill>
            </a:endParaRPr>
          </a:p>
          <a:p>
            <a:pPr algn="ctr"/>
            <a:r>
              <a:rPr lang="it-IT" sz="2800" b="1">
                <a:solidFill>
                  <a:schemeClr val="accent2"/>
                </a:solidFill>
              </a:rPr>
              <a:t>La Meccanica Quantistica</a:t>
            </a:r>
          </a:p>
          <a:p>
            <a:pPr algn="ctr"/>
            <a:endParaRPr lang="it-IT" sz="2800" b="1">
              <a:solidFill>
                <a:schemeClr val="accent2"/>
              </a:solidFill>
            </a:endParaRPr>
          </a:p>
          <a:p>
            <a:pPr algn="ctr"/>
            <a:r>
              <a:rPr lang="it-IT" sz="2800" b="1">
                <a:solidFill>
                  <a:schemeClr val="accent2"/>
                </a:solidFill>
              </a:rPr>
              <a:t>La Relatività </a:t>
            </a:r>
          </a:p>
          <a:p>
            <a:pPr algn="ctr"/>
            <a:endParaRPr lang="it-IT" sz="2800" b="1">
              <a:solidFill>
                <a:schemeClr val="accent2"/>
              </a:solidFill>
            </a:endParaRPr>
          </a:p>
          <a:p>
            <a:pPr algn="ctr"/>
            <a:r>
              <a:rPr lang="it-IT" sz="2800" b="1">
                <a:solidFill>
                  <a:schemeClr val="accent2"/>
                </a:solidFill>
              </a:rPr>
              <a:t>La Fisica Nucleare</a:t>
            </a:r>
          </a:p>
          <a:p>
            <a:pPr algn="ctr"/>
            <a:endParaRPr lang="it-IT" sz="2800" b="1">
              <a:solidFill>
                <a:schemeClr val="accent2"/>
              </a:solidFill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153" name="Picture 4" descr="Boltzmann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84213" y="0"/>
            <a:ext cx="2805112" cy="3429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9154" name="Text Box 8"/>
          <p:cNvSpPr txBox="1">
            <a:spLocks noChangeArrowheads="1"/>
          </p:cNvSpPr>
          <p:nvPr/>
        </p:nvSpPr>
        <p:spPr bwMode="auto">
          <a:xfrm>
            <a:off x="231775" y="3736975"/>
            <a:ext cx="3094038" cy="466725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it-IT" b="1">
                <a:solidFill>
                  <a:schemeClr val="accent2"/>
                </a:solidFill>
              </a:rPr>
              <a:t>Teoria cinetica dei gas</a:t>
            </a:r>
          </a:p>
        </p:txBody>
      </p:sp>
      <p:sp>
        <p:nvSpPr>
          <p:cNvPr id="49155" name="Text Box 9"/>
          <p:cNvSpPr txBox="1">
            <a:spLocks noChangeArrowheads="1"/>
          </p:cNvSpPr>
          <p:nvPr/>
        </p:nvSpPr>
        <p:spPr bwMode="auto">
          <a:xfrm>
            <a:off x="87313" y="4433888"/>
            <a:ext cx="3557587" cy="1311275"/>
          </a:xfrm>
          <a:prstGeom prst="rect">
            <a:avLst/>
          </a:prstGeom>
          <a:solidFill>
            <a:srgbClr val="FFFF00"/>
          </a:solidFill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it-IT" sz="2000" b="1"/>
              <a:t>Le proprietà dei gas spiegate </a:t>
            </a:r>
          </a:p>
          <a:p>
            <a:r>
              <a:rPr lang="it-IT" sz="2000" b="1"/>
              <a:t>Come insiemi di molecole e con</a:t>
            </a:r>
          </a:p>
          <a:p>
            <a:r>
              <a:rPr lang="it-IT" sz="2000" b="1"/>
              <a:t>metodi statistici</a:t>
            </a:r>
          </a:p>
          <a:p>
            <a:r>
              <a:rPr lang="it-IT" sz="2000" b="1"/>
              <a:t>(Inizia la fisica atomica)</a:t>
            </a:r>
          </a:p>
        </p:txBody>
      </p:sp>
      <p:pic>
        <p:nvPicPr>
          <p:cNvPr id="49156" name="Picture 11" descr="Maxwell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995738" y="0"/>
            <a:ext cx="4941887" cy="3271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9157" name="Text Box 12"/>
          <p:cNvSpPr txBox="1">
            <a:spLocks noChangeArrowheads="1"/>
          </p:cNvSpPr>
          <p:nvPr/>
        </p:nvSpPr>
        <p:spPr bwMode="auto">
          <a:xfrm>
            <a:off x="4572000" y="3429000"/>
            <a:ext cx="4275138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it-IT" sz="2000" b="1">
                <a:solidFill>
                  <a:srgbClr val="FF0000"/>
                </a:solidFill>
              </a:rPr>
              <a:t>Calcola la distribuzione delle velocità </a:t>
            </a:r>
          </a:p>
          <a:p>
            <a:r>
              <a:rPr lang="it-IT" sz="2000" b="1">
                <a:solidFill>
                  <a:srgbClr val="FF0000"/>
                </a:solidFill>
              </a:rPr>
              <a:t>delle molecole!</a:t>
            </a:r>
            <a:endParaRPr lang="it-IT"/>
          </a:p>
        </p:txBody>
      </p:sp>
      <p:sp>
        <p:nvSpPr>
          <p:cNvPr id="49158" name="Text Box 13"/>
          <p:cNvSpPr txBox="1">
            <a:spLocks noChangeArrowheads="1"/>
          </p:cNvSpPr>
          <p:nvPr/>
        </p:nvSpPr>
        <p:spPr bwMode="auto">
          <a:xfrm>
            <a:off x="4787900" y="620713"/>
            <a:ext cx="1114425" cy="396875"/>
          </a:xfrm>
          <a:prstGeom prst="rect">
            <a:avLst/>
          </a:prstGeom>
          <a:solidFill>
            <a:srgbClr val="99FF33"/>
          </a:solidFill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it-IT" sz="2000" b="1">
                <a:solidFill>
                  <a:srgbClr val="FF0000"/>
                </a:solidFill>
              </a:rPr>
              <a:t>Maxwell</a:t>
            </a:r>
            <a:endParaRPr lang="it-IT"/>
          </a:p>
        </p:txBody>
      </p:sp>
      <p:sp>
        <p:nvSpPr>
          <p:cNvPr id="49159" name="Text Box 14"/>
          <p:cNvSpPr txBox="1">
            <a:spLocks noChangeArrowheads="1"/>
          </p:cNvSpPr>
          <p:nvPr/>
        </p:nvSpPr>
        <p:spPr bwMode="auto">
          <a:xfrm>
            <a:off x="838200" y="6172200"/>
            <a:ext cx="7570788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it-IT" sz="2000"/>
              <a:t>Ricordo che la Tavola Periodica degli elementi di Mendeleeff è del 1869</a:t>
            </a:r>
            <a:endParaRPr lang="en-GB" sz="2000"/>
          </a:p>
        </p:txBody>
      </p:sp>
      <p:sp>
        <p:nvSpPr>
          <p:cNvPr id="49160" name="Text Box 15"/>
          <p:cNvSpPr txBox="1">
            <a:spLocks noChangeArrowheads="1"/>
          </p:cNvSpPr>
          <p:nvPr/>
        </p:nvSpPr>
        <p:spPr bwMode="auto">
          <a:xfrm>
            <a:off x="4211638" y="5373688"/>
            <a:ext cx="4583112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it-IT" b="1">
                <a:solidFill>
                  <a:schemeClr val="accent2"/>
                </a:solidFill>
              </a:rPr>
              <a:t>Tutto previsto teoricamente</a:t>
            </a:r>
          </a:p>
          <a:p>
            <a:r>
              <a:rPr lang="it-IT" b="1">
                <a:solidFill>
                  <a:schemeClr val="accent2"/>
                </a:solidFill>
              </a:rPr>
              <a:t>Non ancora osservate le molecole!</a:t>
            </a:r>
          </a:p>
        </p:txBody>
      </p:sp>
      <p:pic>
        <p:nvPicPr>
          <p:cNvPr id="49161" name="Picture 16" descr="DISTRIBUZIONEdiMAXWELL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019925" y="3933825"/>
            <a:ext cx="1657350" cy="1401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01" name="Picture 3" descr="Maxwell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940425" y="0"/>
            <a:ext cx="2836863" cy="3573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02" name="Picture 4" descr="EQ-Maxwell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932363" y="4076700"/>
            <a:ext cx="3995737" cy="1487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1203" name="Text Box 5"/>
          <p:cNvSpPr txBox="1">
            <a:spLocks noChangeArrowheads="1"/>
          </p:cNvSpPr>
          <p:nvPr/>
        </p:nvSpPr>
        <p:spPr bwMode="auto">
          <a:xfrm>
            <a:off x="5651500" y="5661025"/>
            <a:ext cx="2073275" cy="641350"/>
          </a:xfrm>
          <a:prstGeom prst="rect">
            <a:avLst/>
          </a:prstGeom>
          <a:solidFill>
            <a:srgbClr val="FFFF00"/>
          </a:solidFill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it-IT" b="1">
                <a:solidFill>
                  <a:schemeClr val="accent2"/>
                </a:solidFill>
              </a:rPr>
              <a:t>La  LUCE </a:t>
            </a:r>
            <a:r>
              <a:rPr lang="it-IT" sz="3600" b="1">
                <a:solidFill>
                  <a:schemeClr val="accent2"/>
                </a:solidFill>
              </a:rPr>
              <a:t>!!!</a:t>
            </a:r>
          </a:p>
        </p:txBody>
      </p:sp>
      <p:sp>
        <p:nvSpPr>
          <p:cNvPr id="51204" name="Text Box 8"/>
          <p:cNvSpPr txBox="1">
            <a:spLocks noChangeArrowheads="1"/>
          </p:cNvSpPr>
          <p:nvPr/>
        </p:nvSpPr>
        <p:spPr bwMode="auto">
          <a:xfrm>
            <a:off x="5076825" y="3644900"/>
            <a:ext cx="38735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it-IT" b="1">
                <a:solidFill>
                  <a:srgbClr val="FF3300"/>
                </a:solidFill>
              </a:rPr>
              <a:t>Le eq. di Maxwell nel vuoto:</a:t>
            </a:r>
          </a:p>
        </p:txBody>
      </p:sp>
      <p:sp>
        <p:nvSpPr>
          <p:cNvPr id="51205" name="Text Box 9"/>
          <p:cNvSpPr txBox="1">
            <a:spLocks noChangeArrowheads="1"/>
          </p:cNvSpPr>
          <p:nvPr/>
        </p:nvSpPr>
        <p:spPr bwMode="auto">
          <a:xfrm>
            <a:off x="323850" y="836613"/>
            <a:ext cx="4857750" cy="2771775"/>
          </a:xfrm>
          <a:prstGeom prst="rect">
            <a:avLst/>
          </a:prstGeom>
          <a:solidFill>
            <a:srgbClr val="99FF33"/>
          </a:solidFill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it-IT" b="1">
                <a:solidFill>
                  <a:srgbClr val="FF3300"/>
                </a:solidFill>
              </a:rPr>
              <a:t>       MAXWELL </a:t>
            </a:r>
          </a:p>
          <a:p>
            <a:endParaRPr lang="it-IT" b="1">
              <a:solidFill>
                <a:srgbClr val="FF3300"/>
              </a:solidFill>
            </a:endParaRPr>
          </a:p>
          <a:p>
            <a:r>
              <a:rPr lang="it-IT" sz="3200" b="1">
                <a:solidFill>
                  <a:srgbClr val="FF3300"/>
                </a:solidFill>
              </a:rPr>
              <a:t>Formula la Teoria </a:t>
            </a:r>
          </a:p>
          <a:p>
            <a:r>
              <a:rPr lang="it-IT" sz="3200" b="1">
                <a:solidFill>
                  <a:srgbClr val="FF3300"/>
                </a:solidFill>
              </a:rPr>
              <a:t>dell’Elettromagnetismo</a:t>
            </a:r>
          </a:p>
          <a:p>
            <a:r>
              <a:rPr lang="it-IT" sz="3200" b="1">
                <a:solidFill>
                  <a:srgbClr val="FF3300"/>
                </a:solidFill>
              </a:rPr>
              <a:t>…...e scopre la luce……</a:t>
            </a:r>
          </a:p>
          <a:p>
            <a:r>
              <a:rPr lang="it-IT" sz="3200" b="1">
                <a:solidFill>
                  <a:srgbClr val="FF3300"/>
                </a:solidFill>
              </a:rPr>
              <a:t>….ne calcola la velocità…..</a:t>
            </a:r>
          </a:p>
        </p:txBody>
      </p:sp>
      <p:sp>
        <p:nvSpPr>
          <p:cNvPr id="51206" name="Text Box 10"/>
          <p:cNvSpPr txBox="1">
            <a:spLocks noChangeArrowheads="1"/>
          </p:cNvSpPr>
          <p:nvPr/>
        </p:nvSpPr>
        <p:spPr bwMode="auto">
          <a:xfrm>
            <a:off x="539750" y="5734050"/>
            <a:ext cx="225742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it-IT" b="1">
                <a:solidFill>
                  <a:srgbClr val="CC3300"/>
                </a:solidFill>
              </a:rPr>
              <a:t>capisce cosa sia</a:t>
            </a:r>
            <a:r>
              <a:rPr lang="it-IT">
                <a:solidFill>
                  <a:srgbClr val="CC3300"/>
                </a:solidFill>
              </a:rPr>
              <a:t> </a:t>
            </a:r>
          </a:p>
        </p:txBody>
      </p:sp>
      <p:sp>
        <p:nvSpPr>
          <p:cNvPr id="51207" name="AutoShape 11"/>
          <p:cNvSpPr>
            <a:spLocks noChangeArrowheads="1"/>
          </p:cNvSpPr>
          <p:nvPr/>
        </p:nvSpPr>
        <p:spPr bwMode="auto">
          <a:xfrm>
            <a:off x="3276600" y="5876925"/>
            <a:ext cx="2087563" cy="288925"/>
          </a:xfrm>
          <a:prstGeom prst="rightArrow">
            <a:avLst>
              <a:gd name="adj1" fmla="val 50000"/>
              <a:gd name="adj2" fmla="val 180632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it-IT"/>
          </a:p>
        </p:txBody>
      </p:sp>
      <p:sp>
        <p:nvSpPr>
          <p:cNvPr id="51208" name="Text Box 12"/>
          <p:cNvSpPr txBox="1">
            <a:spLocks noChangeArrowheads="1"/>
          </p:cNvSpPr>
          <p:nvPr/>
        </p:nvSpPr>
        <p:spPr bwMode="auto">
          <a:xfrm>
            <a:off x="250825" y="4868863"/>
            <a:ext cx="28384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it-IT"/>
              <a:t>Hertz e le onde Radio</a:t>
            </a:r>
          </a:p>
        </p:txBody>
      </p:sp>
      <p:sp>
        <p:nvSpPr>
          <p:cNvPr id="51209" name="Text Box 13"/>
          <p:cNvSpPr txBox="1">
            <a:spLocks noChangeArrowheads="1"/>
          </p:cNvSpPr>
          <p:nvPr/>
        </p:nvSpPr>
        <p:spPr bwMode="auto">
          <a:xfrm>
            <a:off x="468313" y="6237288"/>
            <a:ext cx="8288337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it-IT"/>
              <a:t>come il Sole porti calore sulla Terra- ma …come funziona il Sole?</a:t>
            </a:r>
          </a:p>
        </p:txBody>
      </p:sp>
      <p:sp>
        <p:nvSpPr>
          <p:cNvPr id="51210" name="Text Box 14"/>
          <p:cNvSpPr txBox="1">
            <a:spLocks noChangeArrowheads="1"/>
          </p:cNvSpPr>
          <p:nvPr/>
        </p:nvSpPr>
        <p:spPr bwMode="auto">
          <a:xfrm>
            <a:off x="158750" y="65088"/>
            <a:ext cx="532923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it-IT" b="1">
                <a:solidFill>
                  <a:srgbClr val="FF3300"/>
                </a:solidFill>
              </a:rPr>
              <a:t>Maxwell fa un’altra cosa straordinaria: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49" name="Text Box 2"/>
          <p:cNvSpPr txBox="1">
            <a:spLocks noChangeArrowheads="1"/>
          </p:cNvSpPr>
          <p:nvPr/>
        </p:nvSpPr>
        <p:spPr bwMode="auto">
          <a:xfrm>
            <a:off x="1868488" y="404813"/>
            <a:ext cx="5407025" cy="1138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ctr"/>
            <a:r>
              <a:rPr lang="it-IT" sz="4000" b="1">
                <a:solidFill>
                  <a:srgbClr val="FF3300"/>
                </a:solidFill>
              </a:rPr>
              <a:t>Una curiosità sulla vita </a:t>
            </a:r>
          </a:p>
          <a:p>
            <a:pPr algn="ctr"/>
            <a:r>
              <a:rPr lang="it-IT" b="1">
                <a:solidFill>
                  <a:srgbClr val="FF3300"/>
                </a:solidFill>
              </a:rPr>
              <a:t>Numero di </a:t>
            </a:r>
            <a:r>
              <a:rPr lang="it-IT" sz="2800" b="1">
                <a:solidFill>
                  <a:srgbClr val="FF3300"/>
                </a:solidFill>
              </a:rPr>
              <a:t>AVOGADRO</a:t>
            </a:r>
            <a:r>
              <a:rPr lang="it-IT" b="1">
                <a:solidFill>
                  <a:srgbClr val="FF3300"/>
                </a:solidFill>
              </a:rPr>
              <a:t> </a:t>
            </a:r>
            <a:r>
              <a:rPr lang="it-IT" sz="2800" b="1" i="1">
                <a:solidFill>
                  <a:srgbClr val="FF3300"/>
                </a:solidFill>
                <a:latin typeface="Script MT Bold" charset="0"/>
              </a:rPr>
              <a:t>N</a:t>
            </a:r>
            <a:r>
              <a:rPr lang="it-IT" sz="2800" b="1">
                <a:solidFill>
                  <a:srgbClr val="FF3300"/>
                </a:solidFill>
              </a:rPr>
              <a:t>=6x10</a:t>
            </a:r>
            <a:r>
              <a:rPr lang="it-IT" sz="2800" b="1" baseline="40000">
                <a:solidFill>
                  <a:srgbClr val="FF3300"/>
                </a:solidFill>
              </a:rPr>
              <a:t>23  </a:t>
            </a:r>
          </a:p>
        </p:txBody>
      </p:sp>
      <p:sp>
        <p:nvSpPr>
          <p:cNvPr id="53250" name="Text Box 3"/>
          <p:cNvSpPr txBox="1">
            <a:spLocks noChangeArrowheads="1"/>
          </p:cNvSpPr>
          <p:nvPr/>
        </p:nvSpPr>
        <p:spPr bwMode="auto">
          <a:xfrm>
            <a:off x="611188" y="3933825"/>
            <a:ext cx="7921625" cy="2554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it-IT" b="1">
                <a:solidFill>
                  <a:schemeClr val="accent2"/>
                </a:solidFill>
              </a:rPr>
              <a:t>Un miliardo di anni … 10</a:t>
            </a:r>
            <a:r>
              <a:rPr lang="it-IT" b="1" baseline="30000">
                <a:solidFill>
                  <a:schemeClr val="accent2"/>
                </a:solidFill>
              </a:rPr>
              <a:t>9 </a:t>
            </a:r>
          </a:p>
          <a:p>
            <a:endParaRPr lang="it-IT" b="1" baseline="30000">
              <a:solidFill>
                <a:schemeClr val="accent2"/>
              </a:solidFill>
            </a:endParaRPr>
          </a:p>
          <a:p>
            <a:r>
              <a:rPr lang="it-IT" b="1">
                <a:solidFill>
                  <a:schemeClr val="accent2"/>
                </a:solidFill>
              </a:rPr>
              <a:t>100 anni……………… 10</a:t>
            </a:r>
            <a:r>
              <a:rPr lang="it-IT" b="1" baseline="30000">
                <a:solidFill>
                  <a:schemeClr val="accent2"/>
                </a:solidFill>
              </a:rPr>
              <a:t>2</a:t>
            </a:r>
            <a:r>
              <a:rPr lang="it-IT" b="1"/>
              <a:t> </a:t>
            </a:r>
          </a:p>
          <a:p>
            <a:endParaRPr lang="it-IT" b="1"/>
          </a:p>
          <a:p>
            <a:r>
              <a:rPr lang="it-IT" b="1">
                <a:solidFill>
                  <a:srgbClr val="FF0000"/>
                </a:solidFill>
              </a:rPr>
              <a:t>I nostri atomi sono stati usati  molte volte per la VITA! </a:t>
            </a:r>
            <a:endParaRPr lang="it-IT" i="1">
              <a:solidFill>
                <a:srgbClr val="FF0000"/>
              </a:solidFill>
              <a:latin typeface="Rockwell Extra Bold" pitchFamily="127" charset="0"/>
            </a:endParaRPr>
          </a:p>
          <a:p>
            <a:endParaRPr lang="it-IT" b="1"/>
          </a:p>
          <a:p>
            <a:r>
              <a:rPr lang="it-IT" b="1"/>
              <a:t> </a:t>
            </a:r>
            <a:endParaRPr lang="it-IT" b="1" baseline="30000"/>
          </a:p>
        </p:txBody>
      </p:sp>
      <p:sp>
        <p:nvSpPr>
          <p:cNvPr id="53251" name="Text Box 8"/>
          <p:cNvSpPr txBox="1">
            <a:spLocks noChangeArrowheads="1"/>
          </p:cNvSpPr>
          <p:nvPr/>
        </p:nvSpPr>
        <p:spPr bwMode="auto">
          <a:xfrm>
            <a:off x="971550" y="1773238"/>
            <a:ext cx="6696075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it-IT" b="1">
                <a:solidFill>
                  <a:schemeClr val="accent2"/>
                </a:solidFill>
              </a:rPr>
              <a:t>H</a:t>
            </a:r>
            <a:r>
              <a:rPr lang="it-IT" b="1" baseline="-25000">
                <a:solidFill>
                  <a:schemeClr val="accent2"/>
                </a:solidFill>
              </a:rPr>
              <a:t>2</a:t>
            </a:r>
            <a:r>
              <a:rPr lang="it-IT" b="1">
                <a:solidFill>
                  <a:schemeClr val="accent2"/>
                </a:solidFill>
              </a:rPr>
              <a:t>O  peso molecolare dell’acqua14</a:t>
            </a:r>
          </a:p>
          <a:p>
            <a:endParaRPr lang="it-IT" b="1">
              <a:solidFill>
                <a:schemeClr val="accent2"/>
              </a:solidFill>
            </a:endParaRPr>
          </a:p>
          <a:p>
            <a:r>
              <a:rPr lang="it-IT" b="1">
                <a:solidFill>
                  <a:schemeClr val="accent2"/>
                </a:solidFill>
              </a:rPr>
              <a:t>14 gr di acqua contengono </a:t>
            </a:r>
            <a:r>
              <a:rPr lang="it-IT" b="1">
                <a:solidFill>
                  <a:srgbClr val="FF3300"/>
                </a:solidFill>
              </a:rPr>
              <a:t>6x10</a:t>
            </a:r>
            <a:r>
              <a:rPr lang="it-IT" b="1" baseline="40000">
                <a:solidFill>
                  <a:srgbClr val="FF3300"/>
                </a:solidFill>
              </a:rPr>
              <a:t>23</a:t>
            </a:r>
            <a:r>
              <a:rPr lang="it-IT" b="1">
                <a:solidFill>
                  <a:schemeClr val="accent2"/>
                </a:solidFill>
              </a:rPr>
              <a:t>  molecole </a:t>
            </a:r>
            <a:endParaRPr lang="en-GB" b="1">
              <a:solidFill>
                <a:schemeClr val="accent2"/>
              </a:solidFill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7" name="Rectangle 2"/>
          <p:cNvSpPr>
            <a:spLocks noChangeArrowheads="1"/>
          </p:cNvSpPr>
          <p:nvPr/>
        </p:nvSpPr>
        <p:spPr bwMode="auto">
          <a:xfrm>
            <a:off x="0" y="1557338"/>
            <a:ext cx="9144000" cy="35385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/>
            <a:r>
              <a:rPr lang="it-IT" sz="3200" b="1">
                <a:solidFill>
                  <a:schemeClr val="accent2"/>
                </a:solidFill>
              </a:rPr>
              <a:t>La Fisica Atomica e la Meccanica Quantistica</a:t>
            </a:r>
          </a:p>
          <a:p>
            <a:pPr algn="ctr"/>
            <a:endParaRPr lang="it-IT" b="1">
              <a:solidFill>
                <a:schemeClr val="accent2"/>
              </a:solidFill>
            </a:endParaRPr>
          </a:p>
          <a:p>
            <a:pPr algn="ctr"/>
            <a:r>
              <a:rPr lang="it-IT" b="1">
                <a:solidFill>
                  <a:srgbClr val="FF3300"/>
                </a:solidFill>
              </a:rPr>
              <a:t>Siamo delle onde di energia </a:t>
            </a:r>
          </a:p>
          <a:p>
            <a:pPr algn="ctr"/>
            <a:r>
              <a:rPr lang="it-IT" b="1">
                <a:solidFill>
                  <a:srgbClr val="FF3300"/>
                </a:solidFill>
              </a:rPr>
              <a:t>che obbediscono a leggi di probabilità</a:t>
            </a:r>
          </a:p>
          <a:p>
            <a:pPr algn="ctr"/>
            <a:endParaRPr lang="it-IT" b="1">
              <a:solidFill>
                <a:srgbClr val="FF3300"/>
              </a:solidFill>
            </a:endParaRPr>
          </a:p>
          <a:p>
            <a:pPr algn="ctr"/>
            <a:r>
              <a:rPr lang="it-IT" b="1" u="sng">
                <a:solidFill>
                  <a:srgbClr val="FF3300"/>
                </a:solidFill>
              </a:rPr>
              <a:t>Principio di Indeterminazione</a:t>
            </a:r>
          </a:p>
          <a:p>
            <a:pPr algn="ctr"/>
            <a:endParaRPr lang="it-IT" b="1">
              <a:solidFill>
                <a:srgbClr val="FF3300"/>
              </a:solidFill>
            </a:endParaRPr>
          </a:p>
          <a:p>
            <a:pPr algn="ctr"/>
            <a:r>
              <a:rPr lang="it-IT" b="1" u="sng">
                <a:solidFill>
                  <a:schemeClr val="accent2"/>
                </a:solidFill>
              </a:rPr>
              <a:t>La natura NON è deterministica “evento per evento”</a:t>
            </a:r>
          </a:p>
          <a:p>
            <a:pPr algn="ctr"/>
            <a:endParaRPr lang="it-IT" b="1">
              <a:solidFill>
                <a:srgbClr val="FF3300"/>
              </a:solidFill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5" name="CasellaDiTesto 1"/>
          <p:cNvSpPr txBox="1">
            <a:spLocks noChangeArrowheads="1"/>
          </p:cNvSpPr>
          <p:nvPr/>
        </p:nvSpPr>
        <p:spPr bwMode="auto">
          <a:xfrm>
            <a:off x="0" y="1628775"/>
            <a:ext cx="9144000" cy="3046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/>
            <a:r>
              <a:rPr lang="it-IT" sz="3200" b="1">
                <a:solidFill>
                  <a:srgbClr val="FF0000"/>
                </a:solidFill>
              </a:rPr>
              <a:t>5°  RIVOLUZIONE</a:t>
            </a:r>
          </a:p>
          <a:p>
            <a:pPr algn="ctr"/>
            <a:endParaRPr lang="it-IT" sz="3200" b="1">
              <a:solidFill>
                <a:srgbClr val="FF0000"/>
              </a:solidFill>
            </a:endParaRPr>
          </a:p>
          <a:p>
            <a:pPr algn="ctr"/>
            <a:r>
              <a:rPr lang="it-IT" sz="3200" b="1" u="sng">
                <a:solidFill>
                  <a:srgbClr val="FF0000"/>
                </a:solidFill>
              </a:rPr>
              <a:t>LA SCOPERTA DELLO SPAZIO-TEMPO</a:t>
            </a:r>
          </a:p>
          <a:p>
            <a:pPr algn="ctr"/>
            <a:endParaRPr lang="it-IT" sz="3200" b="1" u="sng">
              <a:solidFill>
                <a:srgbClr val="FF0000"/>
              </a:solidFill>
            </a:endParaRPr>
          </a:p>
          <a:p>
            <a:pPr algn="ctr"/>
            <a:endParaRPr lang="it-IT" sz="3200" b="1">
              <a:solidFill>
                <a:srgbClr val="FF0000"/>
              </a:solidFill>
            </a:endParaRPr>
          </a:p>
          <a:p>
            <a:pPr algn="ctr"/>
            <a:r>
              <a:rPr lang="it-IT" sz="3200" b="1">
                <a:solidFill>
                  <a:srgbClr val="FF0000"/>
                </a:solidFill>
              </a:rPr>
              <a:t>LA TEORIA DELLA RELATIVITA’  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3" name="Text Box 4"/>
          <p:cNvSpPr txBox="1">
            <a:spLocks noChangeArrowheads="1"/>
          </p:cNvSpPr>
          <p:nvPr/>
        </p:nvSpPr>
        <p:spPr bwMode="auto">
          <a:xfrm>
            <a:off x="0" y="1268413"/>
            <a:ext cx="4356100" cy="3416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marL="457200" indent="-457200"/>
            <a:r>
              <a:rPr lang="it-IT" b="1">
                <a:solidFill>
                  <a:schemeClr val="accent2"/>
                </a:solidFill>
              </a:rPr>
              <a:t>1905-Teoria della Relatività ristretta-</a:t>
            </a:r>
            <a:r>
              <a:rPr lang="it-IT"/>
              <a:t> </a:t>
            </a:r>
            <a:r>
              <a:rPr lang="it-IT" sz="2000" b="1">
                <a:solidFill>
                  <a:srgbClr val="FF3300"/>
                </a:solidFill>
              </a:rPr>
              <a:t>Il tempo e lo spazio non sono come pensavamo.  Tempo e spazio si “mescolano”, la simultaneità assoluta non esiste….ecc</a:t>
            </a:r>
          </a:p>
          <a:p>
            <a:pPr marL="457200" indent="-457200"/>
            <a:endParaRPr lang="it-IT" sz="2000" b="1">
              <a:solidFill>
                <a:srgbClr val="FF3300"/>
              </a:solidFill>
            </a:endParaRPr>
          </a:p>
          <a:p>
            <a:pPr marL="457200" indent="-457200"/>
            <a:endParaRPr lang="it-IT" sz="2000" b="1">
              <a:solidFill>
                <a:srgbClr val="FF3300"/>
              </a:solidFill>
            </a:endParaRPr>
          </a:p>
          <a:p>
            <a:pPr marL="457200" indent="-457200"/>
            <a:r>
              <a:rPr lang="it-IT" b="1">
                <a:solidFill>
                  <a:schemeClr val="accent2"/>
                </a:solidFill>
              </a:rPr>
              <a:t>Scoperta del nucleo atomico, dell’elettrone e del protone</a:t>
            </a:r>
            <a:endParaRPr lang="it-IT"/>
          </a:p>
        </p:txBody>
      </p:sp>
      <p:pic>
        <p:nvPicPr>
          <p:cNvPr id="59394" name="Picture 9" descr="Einstein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479925" y="0"/>
            <a:ext cx="4664075" cy="565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9395" name="Text Box 10"/>
          <p:cNvSpPr txBox="1">
            <a:spLocks noChangeArrowheads="1"/>
          </p:cNvSpPr>
          <p:nvPr/>
        </p:nvSpPr>
        <p:spPr bwMode="auto">
          <a:xfrm>
            <a:off x="2070100" y="6092825"/>
            <a:ext cx="5003800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it-IT" b="1">
                <a:solidFill>
                  <a:srgbClr val="FF0000"/>
                </a:solidFill>
              </a:rPr>
              <a:t>Durante la prima Guerra Mondiale”</a:t>
            </a:r>
          </a:p>
        </p:txBody>
      </p:sp>
      <p:sp>
        <p:nvSpPr>
          <p:cNvPr id="59396" name="Text Box 11"/>
          <p:cNvSpPr txBox="1">
            <a:spLocks noChangeArrowheads="1"/>
          </p:cNvSpPr>
          <p:nvPr/>
        </p:nvSpPr>
        <p:spPr bwMode="auto">
          <a:xfrm>
            <a:off x="468313" y="260350"/>
            <a:ext cx="2847975" cy="822325"/>
          </a:xfrm>
          <a:prstGeom prst="rect">
            <a:avLst/>
          </a:prstGeom>
          <a:solidFill>
            <a:srgbClr val="FFFF00"/>
          </a:solidFill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it-IT" b="1">
                <a:solidFill>
                  <a:srgbClr val="FF3300"/>
                </a:solidFill>
              </a:rPr>
              <a:t>La rivoluzione dello </a:t>
            </a:r>
          </a:p>
          <a:p>
            <a:r>
              <a:rPr lang="it-IT" b="1">
                <a:solidFill>
                  <a:srgbClr val="FF3300"/>
                </a:solidFill>
              </a:rPr>
              <a:t>SPAZIO-TEMPO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1" name="Text Box 1026"/>
          <p:cNvSpPr txBox="1">
            <a:spLocks noChangeArrowheads="1"/>
          </p:cNvSpPr>
          <p:nvPr/>
        </p:nvSpPr>
        <p:spPr bwMode="auto">
          <a:xfrm>
            <a:off x="746125" y="650875"/>
            <a:ext cx="3902075" cy="120015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it-IT" b="1">
                <a:solidFill>
                  <a:schemeClr val="accent2"/>
                </a:solidFill>
              </a:rPr>
              <a:t>Relatività del tempo</a:t>
            </a:r>
          </a:p>
          <a:p>
            <a:r>
              <a:rPr lang="it-IT" b="1">
                <a:solidFill>
                  <a:schemeClr val="accent2"/>
                </a:solidFill>
              </a:rPr>
              <a:t>Contrazione delle lunghezze</a:t>
            </a:r>
          </a:p>
          <a:p>
            <a:r>
              <a:rPr lang="it-IT" b="1">
                <a:solidFill>
                  <a:schemeClr val="accent2"/>
                </a:solidFill>
              </a:rPr>
              <a:t>Equivalenza massa energia</a:t>
            </a:r>
            <a:endParaRPr lang="en-GB" b="1" baseline="30000">
              <a:solidFill>
                <a:schemeClr val="accent2"/>
              </a:solidFill>
            </a:endParaRPr>
          </a:p>
        </p:txBody>
      </p:sp>
      <p:sp>
        <p:nvSpPr>
          <p:cNvPr id="61442" name="Text Box 1028"/>
          <p:cNvSpPr txBox="1">
            <a:spLocks noChangeArrowheads="1"/>
          </p:cNvSpPr>
          <p:nvPr/>
        </p:nvSpPr>
        <p:spPr bwMode="auto">
          <a:xfrm>
            <a:off x="3843338" y="2276475"/>
            <a:ext cx="1773237" cy="708025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it-IT" sz="4000" b="1">
                <a:solidFill>
                  <a:srgbClr val="FF0000"/>
                </a:solidFill>
              </a:rPr>
              <a:t>E= mc</a:t>
            </a:r>
            <a:r>
              <a:rPr lang="it-IT" sz="4000" b="1" baseline="30000">
                <a:solidFill>
                  <a:srgbClr val="FF0000"/>
                </a:solidFill>
              </a:rPr>
              <a:t>2</a:t>
            </a:r>
            <a:endParaRPr lang="en-GB" sz="4000" b="1">
              <a:solidFill>
                <a:srgbClr val="FF0000"/>
              </a:solidFill>
            </a:endParaRPr>
          </a:p>
        </p:txBody>
      </p:sp>
      <p:sp>
        <p:nvSpPr>
          <p:cNvPr id="61443" name="Text Box 1030"/>
          <p:cNvSpPr txBox="1">
            <a:spLocks noChangeArrowheads="1"/>
          </p:cNvSpPr>
          <p:nvPr/>
        </p:nvSpPr>
        <p:spPr bwMode="auto">
          <a:xfrm>
            <a:off x="0" y="3644900"/>
            <a:ext cx="91440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/>
            <a:r>
              <a:rPr lang="it-IT" b="1">
                <a:solidFill>
                  <a:srgbClr val="FF0000"/>
                </a:solidFill>
              </a:rPr>
              <a:t>1 grammo  di massa ha l’energia di </a:t>
            </a:r>
          </a:p>
          <a:p>
            <a:pPr algn="ctr"/>
            <a:r>
              <a:rPr lang="it-IT" b="1">
                <a:solidFill>
                  <a:srgbClr val="FF0000"/>
                </a:solidFill>
              </a:rPr>
              <a:t>47 milioni di camion da 10 tonnellate </a:t>
            </a:r>
          </a:p>
          <a:p>
            <a:pPr algn="ctr"/>
            <a:r>
              <a:rPr lang="it-IT" b="1">
                <a:solidFill>
                  <a:srgbClr val="FF0000"/>
                </a:solidFill>
              </a:rPr>
              <a:t>lanciati a 100Km/h</a:t>
            </a:r>
            <a:endParaRPr lang="en-GB" b="1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489" name="Picture 2" descr="fissione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09600" y="762000"/>
            <a:ext cx="6400800" cy="4332288"/>
          </a:xfrm>
          <a:prstGeom prst="rect">
            <a:avLst/>
          </a:prstGeom>
          <a:solidFill>
            <a:srgbClr val="FFFF66"/>
          </a:solidFill>
          <a:ln w="9525">
            <a:solidFill>
              <a:srgbClr val="FF0000"/>
            </a:solidFill>
            <a:miter lim="800000"/>
            <a:headEnd/>
            <a:tailEnd/>
          </a:ln>
        </p:spPr>
      </p:pic>
      <p:sp>
        <p:nvSpPr>
          <p:cNvPr id="63490" name="Text Box 3"/>
          <p:cNvSpPr txBox="1">
            <a:spLocks noChangeArrowheads="1"/>
          </p:cNvSpPr>
          <p:nvPr/>
        </p:nvSpPr>
        <p:spPr bwMode="auto">
          <a:xfrm>
            <a:off x="0" y="0"/>
            <a:ext cx="4625975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it-IT" sz="4000" b="1">
                <a:solidFill>
                  <a:srgbClr val="FF0000"/>
                </a:solidFill>
              </a:rPr>
              <a:t>Fissione</a:t>
            </a:r>
            <a:r>
              <a:rPr lang="it-IT"/>
              <a:t>  =  rottura del Nucleo</a:t>
            </a:r>
            <a:endParaRPr lang="en-GB"/>
          </a:p>
        </p:txBody>
      </p:sp>
      <p:sp>
        <p:nvSpPr>
          <p:cNvPr id="63491" name="Text Box 4"/>
          <p:cNvSpPr txBox="1">
            <a:spLocks noChangeArrowheads="1"/>
          </p:cNvSpPr>
          <p:nvPr/>
        </p:nvSpPr>
        <p:spPr bwMode="auto">
          <a:xfrm>
            <a:off x="685800" y="5715000"/>
            <a:ext cx="4349750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it-IT" b="1">
                <a:solidFill>
                  <a:srgbClr val="3333CC"/>
                </a:solidFill>
              </a:rPr>
              <a:t>U</a:t>
            </a:r>
            <a:r>
              <a:rPr lang="it-IT" b="1" baseline="30000">
                <a:solidFill>
                  <a:srgbClr val="3333CC"/>
                </a:solidFill>
              </a:rPr>
              <a:t>235</a:t>
            </a:r>
            <a:r>
              <a:rPr lang="it-IT" b="1">
                <a:solidFill>
                  <a:srgbClr val="3333CC"/>
                </a:solidFill>
              </a:rPr>
              <a:t>   emissione di 2.5 neutroni</a:t>
            </a:r>
          </a:p>
          <a:p>
            <a:r>
              <a:rPr lang="it-IT" b="1">
                <a:solidFill>
                  <a:srgbClr val="3333CC"/>
                </a:solidFill>
              </a:rPr>
              <a:t>(Pu</a:t>
            </a:r>
            <a:r>
              <a:rPr lang="it-IT" b="1" baseline="30000">
                <a:solidFill>
                  <a:srgbClr val="3333CC"/>
                </a:solidFill>
              </a:rPr>
              <a:t>239 </a:t>
            </a:r>
            <a:r>
              <a:rPr lang="it-IT" b="1">
                <a:solidFill>
                  <a:srgbClr val="3333CC"/>
                </a:solidFill>
              </a:rPr>
              <a:t>                       3   neutroni)</a:t>
            </a:r>
            <a:endParaRPr lang="en-GB" b="1">
              <a:solidFill>
                <a:srgbClr val="3333CC"/>
              </a:solidFill>
            </a:endParaRPr>
          </a:p>
        </p:txBody>
      </p:sp>
      <p:sp>
        <p:nvSpPr>
          <p:cNvPr id="63492" name="Rectangle 5"/>
          <p:cNvSpPr>
            <a:spLocks noChangeArrowheads="1"/>
          </p:cNvSpPr>
          <p:nvPr/>
        </p:nvSpPr>
        <p:spPr bwMode="auto">
          <a:xfrm>
            <a:off x="3497263" y="32004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endParaRPr lang="it-IT"/>
          </a:p>
        </p:txBody>
      </p:sp>
      <p:sp>
        <p:nvSpPr>
          <p:cNvPr id="63493" name="Text Box 6"/>
          <p:cNvSpPr txBox="1">
            <a:spLocks noChangeArrowheads="1"/>
          </p:cNvSpPr>
          <p:nvPr/>
        </p:nvSpPr>
        <p:spPr bwMode="auto">
          <a:xfrm>
            <a:off x="5029200" y="228600"/>
            <a:ext cx="375443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it-IT" b="1">
                <a:solidFill>
                  <a:srgbClr val="FF0000"/>
                </a:solidFill>
              </a:rPr>
              <a:t>Energia Liberata  193 MeV</a:t>
            </a:r>
            <a:endParaRPr lang="en-GB" b="1">
              <a:solidFill>
                <a:srgbClr val="FF0000"/>
              </a:solidFill>
            </a:endParaRPr>
          </a:p>
        </p:txBody>
      </p:sp>
      <p:sp>
        <p:nvSpPr>
          <p:cNvPr id="63494" name="Text Box 7"/>
          <p:cNvSpPr txBox="1">
            <a:spLocks noChangeArrowheads="1"/>
          </p:cNvSpPr>
          <p:nvPr/>
        </p:nvSpPr>
        <p:spPr bwMode="auto">
          <a:xfrm>
            <a:off x="5486400" y="5105400"/>
            <a:ext cx="3100388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it-IT" b="1">
                <a:solidFill>
                  <a:srgbClr val="006600"/>
                </a:solidFill>
              </a:rPr>
              <a:t>Il calore è l’energia di </a:t>
            </a:r>
          </a:p>
          <a:p>
            <a:r>
              <a:rPr lang="it-IT" b="1">
                <a:solidFill>
                  <a:srgbClr val="006600"/>
                </a:solidFill>
              </a:rPr>
              <a:t>agitazione molecolare</a:t>
            </a:r>
            <a:endParaRPr lang="en-GB" b="1">
              <a:solidFill>
                <a:srgbClr val="006600"/>
              </a:solidFill>
            </a:endParaRPr>
          </a:p>
        </p:txBody>
      </p:sp>
      <p:sp>
        <p:nvSpPr>
          <p:cNvPr id="63495" name="Text Box 8"/>
          <p:cNvSpPr txBox="1">
            <a:spLocks noChangeArrowheads="1"/>
          </p:cNvSpPr>
          <p:nvPr/>
        </p:nvSpPr>
        <p:spPr bwMode="auto">
          <a:xfrm>
            <a:off x="6096000" y="6019800"/>
            <a:ext cx="1803400" cy="457200"/>
          </a:xfrm>
          <a:prstGeom prst="rect">
            <a:avLst/>
          </a:prstGeom>
          <a:solidFill>
            <a:srgbClr val="FFFF66"/>
          </a:solidFill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it-IT" b="1">
                <a:solidFill>
                  <a:srgbClr val="FF0000"/>
                </a:solidFill>
              </a:rPr>
              <a:t>Ec= (3/2)KT</a:t>
            </a:r>
            <a:endParaRPr lang="en-GB" b="1">
              <a:solidFill>
                <a:srgbClr val="FF0000"/>
              </a:solidFill>
            </a:endParaRPr>
          </a:p>
        </p:txBody>
      </p:sp>
      <p:sp>
        <p:nvSpPr>
          <p:cNvPr id="63496" name="Text Box 9"/>
          <p:cNvSpPr txBox="1">
            <a:spLocks noChangeArrowheads="1"/>
          </p:cNvSpPr>
          <p:nvPr/>
        </p:nvSpPr>
        <p:spPr bwMode="auto">
          <a:xfrm>
            <a:off x="7223125" y="955675"/>
            <a:ext cx="1462088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it-IT" b="1">
                <a:solidFill>
                  <a:srgbClr val="FF0000"/>
                </a:solidFill>
              </a:rPr>
              <a:t>(160MeV </a:t>
            </a:r>
          </a:p>
          <a:p>
            <a:r>
              <a:rPr lang="it-IT" b="1">
                <a:solidFill>
                  <a:srgbClr val="FF0000"/>
                </a:solidFill>
              </a:rPr>
              <a:t>cinetica)</a:t>
            </a:r>
            <a:endParaRPr lang="en-GB" b="1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7" name="Oval 2"/>
          <p:cNvSpPr>
            <a:spLocks noChangeArrowheads="1"/>
          </p:cNvSpPr>
          <p:nvPr/>
        </p:nvSpPr>
        <p:spPr bwMode="auto">
          <a:xfrm>
            <a:off x="1524000" y="1981200"/>
            <a:ext cx="1524000" cy="13716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it-IT"/>
          </a:p>
        </p:txBody>
      </p:sp>
      <p:sp>
        <p:nvSpPr>
          <p:cNvPr id="65538" name="Oval 3"/>
          <p:cNvSpPr>
            <a:spLocks noChangeArrowheads="1"/>
          </p:cNvSpPr>
          <p:nvPr/>
        </p:nvSpPr>
        <p:spPr bwMode="auto">
          <a:xfrm>
            <a:off x="4495800" y="1981200"/>
            <a:ext cx="1524000" cy="13716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it-IT"/>
          </a:p>
        </p:txBody>
      </p:sp>
      <p:sp>
        <p:nvSpPr>
          <p:cNvPr id="65539" name="Rectangle 4"/>
          <p:cNvSpPr>
            <a:spLocks noChangeArrowheads="1"/>
          </p:cNvSpPr>
          <p:nvPr/>
        </p:nvSpPr>
        <p:spPr bwMode="auto">
          <a:xfrm>
            <a:off x="2286000" y="1981200"/>
            <a:ext cx="2971800" cy="13716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it-IT"/>
          </a:p>
        </p:txBody>
      </p:sp>
      <p:sp>
        <p:nvSpPr>
          <p:cNvPr id="65540" name="AutoShape 5"/>
          <p:cNvSpPr>
            <a:spLocks noChangeArrowheads="1"/>
          </p:cNvSpPr>
          <p:nvPr/>
        </p:nvSpPr>
        <p:spPr bwMode="auto">
          <a:xfrm>
            <a:off x="533400" y="2438400"/>
            <a:ext cx="976313" cy="304800"/>
          </a:xfrm>
          <a:prstGeom prst="rightArrow">
            <a:avLst>
              <a:gd name="adj1" fmla="val 50000"/>
              <a:gd name="adj2" fmla="val 80078"/>
            </a:avLst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it-IT"/>
          </a:p>
        </p:txBody>
      </p:sp>
      <p:sp>
        <p:nvSpPr>
          <p:cNvPr id="65541" name="AutoShape 6"/>
          <p:cNvSpPr>
            <a:spLocks noChangeArrowheads="1"/>
          </p:cNvSpPr>
          <p:nvPr/>
        </p:nvSpPr>
        <p:spPr bwMode="auto">
          <a:xfrm>
            <a:off x="6096000" y="2438400"/>
            <a:ext cx="976313" cy="333375"/>
          </a:xfrm>
          <a:prstGeom prst="leftArrow">
            <a:avLst>
              <a:gd name="adj1" fmla="val 50000"/>
              <a:gd name="adj2" fmla="val 73214"/>
            </a:avLst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it-IT"/>
          </a:p>
        </p:txBody>
      </p:sp>
      <p:sp>
        <p:nvSpPr>
          <p:cNvPr id="65542" name="Text Box 7"/>
          <p:cNvSpPr txBox="1">
            <a:spLocks noChangeArrowheads="1"/>
          </p:cNvSpPr>
          <p:nvPr/>
        </p:nvSpPr>
        <p:spPr bwMode="auto">
          <a:xfrm>
            <a:off x="5715000" y="1371600"/>
            <a:ext cx="310832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it-IT"/>
              <a:t>Esplosione tradizionale </a:t>
            </a:r>
            <a:endParaRPr lang="en-GB"/>
          </a:p>
        </p:txBody>
      </p:sp>
      <p:sp>
        <p:nvSpPr>
          <p:cNvPr id="65543" name="Rectangle 8"/>
          <p:cNvSpPr>
            <a:spLocks noChangeArrowheads="1"/>
          </p:cNvSpPr>
          <p:nvPr/>
        </p:nvSpPr>
        <p:spPr bwMode="auto">
          <a:xfrm>
            <a:off x="381000" y="1981200"/>
            <a:ext cx="6781800" cy="1371600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it-IT"/>
          </a:p>
        </p:txBody>
      </p:sp>
      <p:sp>
        <p:nvSpPr>
          <p:cNvPr id="65544" name="Rectangle 9"/>
          <p:cNvSpPr>
            <a:spLocks noChangeArrowheads="1"/>
          </p:cNvSpPr>
          <p:nvPr/>
        </p:nvSpPr>
        <p:spPr bwMode="auto">
          <a:xfrm>
            <a:off x="533400" y="4038600"/>
            <a:ext cx="6781800" cy="1371600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it-IT"/>
          </a:p>
        </p:txBody>
      </p:sp>
      <p:sp>
        <p:nvSpPr>
          <p:cNvPr id="65545" name="Oval 10"/>
          <p:cNvSpPr>
            <a:spLocks noChangeArrowheads="1"/>
          </p:cNvSpPr>
          <p:nvPr/>
        </p:nvSpPr>
        <p:spPr bwMode="auto">
          <a:xfrm>
            <a:off x="2971800" y="4038600"/>
            <a:ext cx="1524000" cy="13716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it-IT"/>
          </a:p>
        </p:txBody>
      </p:sp>
      <p:sp>
        <p:nvSpPr>
          <p:cNvPr id="65546" name="Line 11"/>
          <p:cNvSpPr>
            <a:spLocks noChangeShapeType="1"/>
          </p:cNvSpPr>
          <p:nvPr/>
        </p:nvSpPr>
        <p:spPr bwMode="auto">
          <a:xfrm>
            <a:off x="3733800" y="4038600"/>
            <a:ext cx="0" cy="137160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5547" name="Text Box 12"/>
          <p:cNvSpPr txBox="1">
            <a:spLocks noChangeArrowheads="1"/>
          </p:cNvSpPr>
          <p:nvPr/>
        </p:nvSpPr>
        <p:spPr bwMode="auto">
          <a:xfrm>
            <a:off x="3124200" y="4343400"/>
            <a:ext cx="1284288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it-IT" b="1" i="1" u="sng">
                <a:solidFill>
                  <a:srgbClr val="FF0000"/>
                </a:solidFill>
              </a:rPr>
              <a:t>Massa</a:t>
            </a:r>
          </a:p>
          <a:p>
            <a:r>
              <a:rPr lang="it-IT" b="1" i="1" u="sng">
                <a:solidFill>
                  <a:srgbClr val="FF0000"/>
                </a:solidFill>
              </a:rPr>
              <a:t>Critica!!</a:t>
            </a:r>
            <a:endParaRPr lang="en-GB" b="1" i="1" u="sng">
              <a:solidFill>
                <a:srgbClr val="FF0000"/>
              </a:solidFill>
            </a:endParaRPr>
          </a:p>
        </p:txBody>
      </p:sp>
      <p:sp>
        <p:nvSpPr>
          <p:cNvPr id="65548" name="Text Box 13"/>
          <p:cNvSpPr txBox="1">
            <a:spLocks noChangeArrowheads="1"/>
          </p:cNvSpPr>
          <p:nvPr/>
        </p:nvSpPr>
        <p:spPr bwMode="auto">
          <a:xfrm>
            <a:off x="685800" y="1295400"/>
            <a:ext cx="246062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it-IT" b="1" i="1" u="sng">
                <a:solidFill>
                  <a:srgbClr val="006600"/>
                </a:solidFill>
              </a:rPr>
              <a:t>Massa sottocritica</a:t>
            </a:r>
            <a:endParaRPr lang="en-GB" b="1" i="1" u="sng">
              <a:solidFill>
                <a:srgbClr val="006600"/>
              </a:solidFill>
            </a:endParaRPr>
          </a:p>
        </p:txBody>
      </p:sp>
      <p:sp>
        <p:nvSpPr>
          <p:cNvPr id="65549" name="Text Box 14"/>
          <p:cNvSpPr txBox="1">
            <a:spLocks noChangeArrowheads="1"/>
          </p:cNvSpPr>
          <p:nvPr/>
        </p:nvSpPr>
        <p:spPr bwMode="auto">
          <a:xfrm>
            <a:off x="365125" y="269875"/>
            <a:ext cx="2724150" cy="457200"/>
          </a:xfrm>
          <a:prstGeom prst="rect">
            <a:avLst/>
          </a:prstGeom>
          <a:solidFill>
            <a:srgbClr val="FFFF66"/>
          </a:solidFill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it-IT" b="1">
                <a:solidFill>
                  <a:srgbClr val="006600"/>
                </a:solidFill>
              </a:rPr>
              <a:t>La Bomba Atomica</a:t>
            </a:r>
            <a:endParaRPr lang="en-GB" b="1">
              <a:solidFill>
                <a:srgbClr val="006600"/>
              </a:solidFill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5" name="Text Box 2"/>
          <p:cNvSpPr txBox="1">
            <a:spLocks noChangeArrowheads="1"/>
          </p:cNvSpPr>
          <p:nvPr/>
        </p:nvSpPr>
        <p:spPr bwMode="auto">
          <a:xfrm>
            <a:off x="0" y="0"/>
            <a:ext cx="5795963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marL="457200" indent="-457200">
              <a:buFontTx/>
              <a:buAutoNum type="arabicPlain" startAt="1939"/>
            </a:pPr>
            <a:r>
              <a:rPr lang="it-IT" b="1">
                <a:solidFill>
                  <a:schemeClr val="accent2"/>
                </a:solidFill>
              </a:rPr>
              <a:t>   Scoperta della fissione nucleare</a:t>
            </a:r>
          </a:p>
          <a:p>
            <a:pPr marL="457200" indent="-457200">
              <a:buFontTx/>
              <a:buAutoNum type="arabicPlain" startAt="1942"/>
            </a:pPr>
            <a:r>
              <a:rPr lang="it-IT" b="1">
                <a:solidFill>
                  <a:schemeClr val="accent2"/>
                </a:solidFill>
              </a:rPr>
              <a:t>   Prima pila </a:t>
            </a:r>
            <a:r>
              <a:rPr lang="it-IT" b="1">
                <a:solidFill>
                  <a:schemeClr val="accent2"/>
                </a:solidFill>
              </a:rPr>
              <a:t>atomica</a:t>
            </a:r>
            <a:endParaRPr lang="it-IT" b="1">
              <a:solidFill>
                <a:schemeClr val="accent2"/>
              </a:solidFill>
            </a:endParaRPr>
          </a:p>
          <a:p>
            <a:pPr marL="457200" indent="-457200"/>
            <a:r>
              <a:rPr lang="it-IT" b="1">
                <a:solidFill>
                  <a:schemeClr val="accent2"/>
                </a:solidFill>
              </a:rPr>
              <a:t>1945   La prima bomba atomica</a:t>
            </a:r>
          </a:p>
        </p:txBody>
      </p:sp>
      <p:sp>
        <p:nvSpPr>
          <p:cNvPr id="67586" name="Text Box 3"/>
          <p:cNvSpPr txBox="1">
            <a:spLocks noChangeArrowheads="1"/>
          </p:cNvSpPr>
          <p:nvPr/>
        </p:nvSpPr>
        <p:spPr bwMode="auto">
          <a:xfrm>
            <a:off x="0" y="5805488"/>
            <a:ext cx="4572000" cy="830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it-IT" b="1">
                <a:solidFill>
                  <a:srgbClr val="FF0000"/>
                </a:solidFill>
              </a:rPr>
              <a:t>Si poteva fermare tutto questo?</a:t>
            </a:r>
          </a:p>
          <a:p>
            <a:r>
              <a:rPr lang="it-IT" b="1">
                <a:solidFill>
                  <a:srgbClr val="FF0000"/>
                </a:solidFill>
              </a:rPr>
              <a:t>…grande domanda……</a:t>
            </a:r>
          </a:p>
        </p:txBody>
      </p:sp>
      <p:pic>
        <p:nvPicPr>
          <p:cNvPr id="67587" name="Picture 4" descr="atomica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818063" y="609600"/>
            <a:ext cx="4325937" cy="6248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7588" name="Picture 5" descr="nabomb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50825" y="2133600"/>
            <a:ext cx="4097338" cy="2654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3" name="CasellaDiTesto 1"/>
          <p:cNvSpPr txBox="1">
            <a:spLocks noChangeArrowheads="1"/>
          </p:cNvSpPr>
          <p:nvPr/>
        </p:nvSpPr>
        <p:spPr bwMode="auto">
          <a:xfrm>
            <a:off x="0" y="1700213"/>
            <a:ext cx="9144000" cy="2986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/>
            <a:r>
              <a:rPr lang="it-IT" sz="3200" b="1">
                <a:solidFill>
                  <a:srgbClr val="FF0000"/>
                </a:solidFill>
              </a:rPr>
              <a:t>6° RIVOLUZIONE</a:t>
            </a:r>
          </a:p>
          <a:p>
            <a:pPr algn="ctr"/>
            <a:endParaRPr lang="it-IT" sz="3200" b="1">
              <a:solidFill>
                <a:srgbClr val="FF0000"/>
              </a:solidFill>
            </a:endParaRPr>
          </a:p>
          <a:p>
            <a:pPr algn="ctr"/>
            <a:r>
              <a:rPr lang="it-IT" sz="3200" b="1" u="sng">
                <a:solidFill>
                  <a:srgbClr val="FF0000"/>
                </a:solidFill>
              </a:rPr>
              <a:t>LA SCOPERTA DEL COSMO</a:t>
            </a:r>
          </a:p>
          <a:p>
            <a:pPr algn="ctr"/>
            <a:endParaRPr lang="it-IT" sz="3200" b="1" u="sng">
              <a:solidFill>
                <a:srgbClr val="FF0000"/>
              </a:solidFill>
            </a:endParaRPr>
          </a:p>
          <a:p>
            <a:pPr algn="ctr"/>
            <a:endParaRPr lang="it-IT" sz="3200" b="1" u="sng">
              <a:solidFill>
                <a:srgbClr val="FF0000"/>
              </a:solidFill>
            </a:endParaRPr>
          </a:p>
          <a:p>
            <a:pPr algn="ctr"/>
            <a:r>
              <a:rPr lang="it-IT" sz="2800" b="1">
                <a:solidFill>
                  <a:schemeClr val="accent2"/>
                </a:solidFill>
              </a:rPr>
              <a:t>Il </a:t>
            </a:r>
            <a:r>
              <a:rPr lang="it-IT" sz="2800" b="1">
                <a:solidFill>
                  <a:srgbClr val="FF0000"/>
                </a:solidFill>
              </a:rPr>
              <a:t>MICRO</a:t>
            </a:r>
            <a:r>
              <a:rPr lang="it-IT" sz="2800" b="1">
                <a:solidFill>
                  <a:schemeClr val="accent2"/>
                </a:solidFill>
              </a:rPr>
              <a:t> ed il </a:t>
            </a:r>
            <a:r>
              <a:rPr lang="it-IT" sz="2800" b="1">
                <a:solidFill>
                  <a:srgbClr val="FF0000"/>
                </a:solidFill>
              </a:rPr>
              <a:t>MACRO</a:t>
            </a:r>
            <a:r>
              <a:rPr lang="it-IT" sz="2800" b="1">
                <a:solidFill>
                  <a:schemeClr val="accent2"/>
                </a:solidFill>
              </a:rPr>
              <a:t> COSMO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681" name="Picture 2" descr="RaggiCosmici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4322763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1682" name="Text Box 3"/>
          <p:cNvSpPr txBox="1">
            <a:spLocks noChangeArrowheads="1"/>
          </p:cNvSpPr>
          <p:nvPr/>
        </p:nvSpPr>
        <p:spPr bwMode="auto">
          <a:xfrm>
            <a:off x="4479925" y="574675"/>
            <a:ext cx="3171825" cy="1187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it-IT" b="1">
                <a:solidFill>
                  <a:schemeClr val="accent2"/>
                </a:solidFill>
              </a:rPr>
              <a:t>Radioattività naturale:</a:t>
            </a:r>
          </a:p>
          <a:p>
            <a:r>
              <a:rPr lang="it-IT" b="1">
                <a:solidFill>
                  <a:schemeClr val="accent2"/>
                </a:solidFill>
              </a:rPr>
              <a:t>dallo spazio</a:t>
            </a:r>
          </a:p>
          <a:p>
            <a:r>
              <a:rPr lang="it-IT" b="1">
                <a:solidFill>
                  <a:schemeClr val="accent2"/>
                </a:solidFill>
              </a:rPr>
              <a:t>dall’ambiente</a:t>
            </a:r>
            <a:endParaRPr lang="en-GB" b="1">
              <a:solidFill>
                <a:schemeClr val="accent2"/>
              </a:solidFill>
            </a:endParaRPr>
          </a:p>
        </p:txBody>
      </p:sp>
      <p:sp>
        <p:nvSpPr>
          <p:cNvPr id="71683" name="Text Box 4"/>
          <p:cNvSpPr txBox="1">
            <a:spLocks noChangeArrowheads="1"/>
          </p:cNvSpPr>
          <p:nvPr/>
        </p:nvSpPr>
        <p:spPr bwMode="auto">
          <a:xfrm>
            <a:off x="4784725" y="2549525"/>
            <a:ext cx="4183063" cy="1797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it-IT" b="1">
                <a:solidFill>
                  <a:srgbClr val="FF0000"/>
                </a:solidFill>
              </a:rPr>
              <a:t>1 </a:t>
            </a:r>
            <a:r>
              <a:rPr lang="it-IT" b="1">
                <a:solidFill>
                  <a:srgbClr val="FF0000"/>
                </a:solidFill>
                <a:latin typeface="Symbol" pitchFamily="127" charset="2"/>
              </a:rPr>
              <a:t>m </a:t>
            </a:r>
            <a:r>
              <a:rPr lang="it-IT" b="1">
                <a:solidFill>
                  <a:srgbClr val="FF0000"/>
                </a:solidFill>
              </a:rPr>
              <a:t>/(cm</a:t>
            </a:r>
            <a:r>
              <a:rPr lang="it-IT" b="1" baseline="30000">
                <a:solidFill>
                  <a:srgbClr val="FF0000"/>
                </a:solidFill>
              </a:rPr>
              <a:t>2</a:t>
            </a:r>
            <a:r>
              <a:rPr lang="it-IT" b="1">
                <a:solidFill>
                  <a:srgbClr val="FF0000"/>
                </a:solidFill>
              </a:rPr>
              <a:t> sec) dai raggi cosmici</a:t>
            </a:r>
          </a:p>
          <a:p>
            <a:endParaRPr lang="it-IT" b="1">
              <a:solidFill>
                <a:srgbClr val="FF0000"/>
              </a:solidFill>
            </a:endParaRPr>
          </a:p>
          <a:p>
            <a:r>
              <a:rPr lang="it-IT" b="1">
                <a:solidFill>
                  <a:srgbClr val="FF0000"/>
                </a:solidFill>
              </a:rPr>
              <a:t>10</a:t>
            </a:r>
            <a:r>
              <a:rPr lang="it-IT" b="1" baseline="30000">
                <a:solidFill>
                  <a:srgbClr val="FF0000"/>
                </a:solidFill>
              </a:rPr>
              <a:t>10</a:t>
            </a:r>
            <a:r>
              <a:rPr lang="it-IT" b="1">
                <a:solidFill>
                  <a:srgbClr val="FF0000"/>
                </a:solidFill>
              </a:rPr>
              <a:t> neutrini solari al cm</a:t>
            </a:r>
            <a:r>
              <a:rPr lang="it-IT" b="1" baseline="30000">
                <a:solidFill>
                  <a:srgbClr val="FF0000"/>
                </a:solidFill>
              </a:rPr>
              <a:t>3</a:t>
            </a:r>
          </a:p>
          <a:p>
            <a:endParaRPr lang="it-IT" b="1" baseline="30000">
              <a:solidFill>
                <a:srgbClr val="FF0000"/>
              </a:solidFill>
            </a:endParaRPr>
          </a:p>
          <a:p>
            <a:r>
              <a:rPr lang="it-IT" b="1">
                <a:solidFill>
                  <a:srgbClr val="FF0000"/>
                </a:solidFill>
              </a:rPr>
              <a:t>Onde Elettromagnetiche</a:t>
            </a:r>
            <a:endParaRPr lang="en-GB" b="1">
              <a:solidFill>
                <a:srgbClr val="FF0000"/>
              </a:solidFill>
            </a:endParaRPr>
          </a:p>
        </p:txBody>
      </p:sp>
      <p:sp>
        <p:nvSpPr>
          <p:cNvPr id="71684" name="Text Box 5"/>
          <p:cNvSpPr txBox="1">
            <a:spLocks noChangeArrowheads="1"/>
          </p:cNvSpPr>
          <p:nvPr/>
        </p:nvSpPr>
        <p:spPr bwMode="auto">
          <a:xfrm>
            <a:off x="4498975" y="5029200"/>
            <a:ext cx="4645025" cy="457200"/>
          </a:xfrm>
          <a:prstGeom prst="rect">
            <a:avLst/>
          </a:prstGeom>
          <a:solidFill>
            <a:srgbClr val="FFFF66"/>
          </a:solidFill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it-IT" b="1" i="1" u="sng">
                <a:solidFill>
                  <a:srgbClr val="FF0000"/>
                </a:solidFill>
              </a:rPr>
              <a:t>Viviamo in un mare di radiazione!!</a:t>
            </a:r>
            <a:endParaRPr lang="en-GB" b="1" i="1" u="sng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3729" name="Picture 2" descr="cameraabolle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5267325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3730" name="Text Box 3"/>
          <p:cNvSpPr txBox="1">
            <a:spLocks noChangeArrowheads="1"/>
          </p:cNvSpPr>
          <p:nvPr/>
        </p:nvSpPr>
        <p:spPr bwMode="auto">
          <a:xfrm>
            <a:off x="609600" y="0"/>
            <a:ext cx="3484563" cy="457200"/>
          </a:xfrm>
          <a:prstGeom prst="rect">
            <a:avLst/>
          </a:prstGeom>
          <a:solidFill>
            <a:srgbClr val="FFFF00"/>
          </a:solidFill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it-IT" b="1">
                <a:solidFill>
                  <a:srgbClr val="FF0000"/>
                </a:solidFill>
              </a:rPr>
              <a:t>“Decadimenti in cascata”</a:t>
            </a:r>
            <a:endParaRPr lang="en-GB" b="1">
              <a:solidFill>
                <a:srgbClr val="FF0000"/>
              </a:solidFill>
            </a:endParaRPr>
          </a:p>
        </p:txBody>
      </p:sp>
      <p:sp>
        <p:nvSpPr>
          <p:cNvPr id="73731" name="Text Box 4"/>
          <p:cNvSpPr txBox="1">
            <a:spLocks noChangeArrowheads="1"/>
          </p:cNvSpPr>
          <p:nvPr/>
        </p:nvSpPr>
        <p:spPr bwMode="auto">
          <a:xfrm>
            <a:off x="5257800" y="0"/>
            <a:ext cx="3111500" cy="822325"/>
          </a:xfrm>
          <a:prstGeom prst="rect">
            <a:avLst/>
          </a:prstGeom>
          <a:solidFill>
            <a:srgbClr val="FFFF00"/>
          </a:solidFill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it-IT" b="1">
                <a:solidFill>
                  <a:schemeClr val="accent2"/>
                </a:solidFill>
              </a:rPr>
              <a:t>Trasformazioni</a:t>
            </a:r>
          </a:p>
          <a:p>
            <a:r>
              <a:rPr lang="it-IT" b="1">
                <a:solidFill>
                  <a:schemeClr val="accent2"/>
                </a:solidFill>
              </a:rPr>
              <a:t>spontanee di particelle</a:t>
            </a:r>
            <a:endParaRPr lang="en-GB" b="1">
              <a:solidFill>
                <a:schemeClr val="accent2"/>
              </a:solidFill>
            </a:endParaRPr>
          </a:p>
        </p:txBody>
      </p:sp>
      <p:sp>
        <p:nvSpPr>
          <p:cNvPr id="73732" name="Text Box 5"/>
          <p:cNvSpPr txBox="1">
            <a:spLocks noChangeArrowheads="1"/>
          </p:cNvSpPr>
          <p:nvPr/>
        </p:nvSpPr>
        <p:spPr bwMode="auto">
          <a:xfrm>
            <a:off x="5410200" y="2743200"/>
            <a:ext cx="461963" cy="4572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it-IT" b="1">
                <a:latin typeface="Symbol" pitchFamily="127" charset="2"/>
              </a:rPr>
              <a:t>p</a:t>
            </a:r>
            <a:r>
              <a:rPr lang="it-IT" b="1" baseline="30000">
                <a:latin typeface="Symbol" pitchFamily="127" charset="2"/>
              </a:rPr>
              <a:t>-</a:t>
            </a:r>
            <a:endParaRPr lang="en-GB" b="1" baseline="30000">
              <a:latin typeface="Symbol" pitchFamily="127" charset="2"/>
            </a:endParaRPr>
          </a:p>
        </p:txBody>
      </p:sp>
      <p:sp>
        <p:nvSpPr>
          <p:cNvPr id="73733" name="Text Box 6"/>
          <p:cNvSpPr txBox="1">
            <a:spLocks noChangeArrowheads="1"/>
          </p:cNvSpPr>
          <p:nvPr/>
        </p:nvSpPr>
        <p:spPr bwMode="auto">
          <a:xfrm>
            <a:off x="6248400" y="2743200"/>
            <a:ext cx="1682750" cy="457200"/>
          </a:xfrm>
          <a:prstGeom prst="rect">
            <a:avLst/>
          </a:prstGeom>
          <a:solidFill>
            <a:srgbClr val="FFFF66"/>
          </a:solidFill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it-IT" b="1">
                <a:latin typeface="Symbol" pitchFamily="127" charset="2"/>
              </a:rPr>
              <a:t>m</a:t>
            </a:r>
            <a:r>
              <a:rPr lang="it-IT" b="1" baseline="30000">
                <a:latin typeface="Symbol" pitchFamily="127" charset="2"/>
              </a:rPr>
              <a:t>-</a:t>
            </a:r>
            <a:r>
              <a:rPr lang="it-IT" b="1"/>
              <a:t> +anti-</a:t>
            </a:r>
            <a:r>
              <a:rPr lang="it-IT" b="1">
                <a:latin typeface="Symbol" pitchFamily="127" charset="2"/>
              </a:rPr>
              <a:t>n</a:t>
            </a:r>
            <a:r>
              <a:rPr lang="it-IT" b="1" baseline="-25000">
                <a:latin typeface="Symbol" pitchFamily="127" charset="2"/>
              </a:rPr>
              <a:t>m</a:t>
            </a:r>
            <a:r>
              <a:rPr lang="it-IT"/>
              <a:t> </a:t>
            </a:r>
            <a:endParaRPr lang="en-GB"/>
          </a:p>
        </p:txBody>
      </p:sp>
      <p:sp>
        <p:nvSpPr>
          <p:cNvPr id="73734" name="Text Box 7"/>
          <p:cNvSpPr txBox="1">
            <a:spLocks noChangeArrowheads="1"/>
          </p:cNvSpPr>
          <p:nvPr/>
        </p:nvSpPr>
        <p:spPr bwMode="auto">
          <a:xfrm>
            <a:off x="6781800" y="3581400"/>
            <a:ext cx="2173288" cy="457200"/>
          </a:xfrm>
          <a:prstGeom prst="rect">
            <a:avLst/>
          </a:prstGeom>
          <a:solidFill>
            <a:schemeClr val="folHlink"/>
          </a:solidFill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it-IT" b="1"/>
              <a:t>e</a:t>
            </a:r>
            <a:r>
              <a:rPr lang="it-IT" b="1" baseline="44000"/>
              <a:t>-</a:t>
            </a:r>
            <a:r>
              <a:rPr lang="it-IT" b="1"/>
              <a:t> + </a:t>
            </a:r>
            <a:r>
              <a:rPr lang="it-IT" b="1">
                <a:latin typeface="Symbol" pitchFamily="127" charset="2"/>
              </a:rPr>
              <a:t>n</a:t>
            </a:r>
            <a:r>
              <a:rPr lang="it-IT" b="1" baseline="-25000">
                <a:latin typeface="Symbol" pitchFamily="127" charset="2"/>
              </a:rPr>
              <a:t>m</a:t>
            </a:r>
            <a:r>
              <a:rPr lang="it-IT" b="1">
                <a:latin typeface="Symbol" pitchFamily="127" charset="2"/>
              </a:rPr>
              <a:t> </a:t>
            </a:r>
            <a:r>
              <a:rPr lang="it-IT" b="1"/>
              <a:t>+ anti-</a:t>
            </a:r>
            <a:r>
              <a:rPr lang="it-IT" b="1">
                <a:latin typeface="Symbol" pitchFamily="127" charset="2"/>
              </a:rPr>
              <a:t>n</a:t>
            </a:r>
            <a:r>
              <a:rPr lang="it-IT" b="1" baseline="-25000"/>
              <a:t>e</a:t>
            </a:r>
            <a:endParaRPr lang="en-GB" b="1" baseline="-25000"/>
          </a:p>
        </p:txBody>
      </p:sp>
      <p:sp>
        <p:nvSpPr>
          <p:cNvPr id="73735" name="AutoShape 8"/>
          <p:cNvSpPr>
            <a:spLocks noChangeArrowheads="1"/>
          </p:cNvSpPr>
          <p:nvPr/>
        </p:nvSpPr>
        <p:spPr bwMode="auto">
          <a:xfrm>
            <a:off x="5883275" y="3013075"/>
            <a:ext cx="381000" cy="76200"/>
          </a:xfrm>
          <a:prstGeom prst="rightArrow">
            <a:avLst>
              <a:gd name="adj1" fmla="val 50000"/>
              <a:gd name="adj2" fmla="val 125000"/>
            </a:avLst>
          </a:prstGeom>
          <a:solidFill>
            <a:srgbClr val="FFFF6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it-IT"/>
          </a:p>
        </p:txBody>
      </p:sp>
      <p:sp>
        <p:nvSpPr>
          <p:cNvPr id="73736" name="AutoShape 9"/>
          <p:cNvSpPr>
            <a:spLocks noChangeArrowheads="1"/>
          </p:cNvSpPr>
          <p:nvPr/>
        </p:nvSpPr>
        <p:spPr bwMode="auto">
          <a:xfrm rot="5502259">
            <a:off x="6116637" y="3465513"/>
            <a:ext cx="835025" cy="387350"/>
          </a:xfrm>
          <a:custGeom>
            <a:avLst/>
            <a:gdLst>
              <a:gd name="T0" fmla="*/ 596463 w 21600"/>
              <a:gd name="T1" fmla="*/ 0 h 21600"/>
              <a:gd name="T2" fmla="*/ 357862 w 21600"/>
              <a:gd name="T3" fmla="*/ 129117 h 21600"/>
              <a:gd name="T4" fmla="*/ 0 w 21600"/>
              <a:gd name="T5" fmla="*/ 322810 h 21600"/>
              <a:gd name="T6" fmla="*/ 357862 w 21600"/>
              <a:gd name="T7" fmla="*/ 387350 h 21600"/>
              <a:gd name="T8" fmla="*/ 715725 w 21600"/>
              <a:gd name="T9" fmla="*/ 268993 h 21600"/>
              <a:gd name="T10" fmla="*/ 835025 w 21600"/>
              <a:gd name="T11" fmla="*/ 129117 h 21600"/>
              <a:gd name="T12" fmla="*/ 3 60000 65536"/>
              <a:gd name="T13" fmla="*/ 2 60000 65536"/>
              <a:gd name="T14" fmla="*/ 2 60000 65536"/>
              <a:gd name="T15" fmla="*/ 1 60000 65536"/>
              <a:gd name="T16" fmla="*/ 0 60000 65536"/>
              <a:gd name="T17" fmla="*/ 0 60000 65536"/>
              <a:gd name="T18" fmla="*/ 0 w 21600"/>
              <a:gd name="T19" fmla="*/ 14400 h 21600"/>
              <a:gd name="T20" fmla="*/ 18514 w 21600"/>
              <a:gd name="T21" fmla="*/ 21600 h 21600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21600" h="21600">
                <a:moveTo>
                  <a:pt x="15429" y="0"/>
                </a:moveTo>
                <a:lnTo>
                  <a:pt x="9257" y="7200"/>
                </a:lnTo>
                <a:lnTo>
                  <a:pt x="12343" y="7200"/>
                </a:lnTo>
                <a:lnTo>
                  <a:pt x="12343" y="14400"/>
                </a:lnTo>
                <a:lnTo>
                  <a:pt x="0" y="14400"/>
                </a:lnTo>
                <a:lnTo>
                  <a:pt x="0" y="21600"/>
                </a:lnTo>
                <a:lnTo>
                  <a:pt x="18514" y="21600"/>
                </a:lnTo>
                <a:lnTo>
                  <a:pt x="18514" y="7200"/>
                </a:lnTo>
                <a:lnTo>
                  <a:pt x="21600" y="7200"/>
                </a:lnTo>
                <a:close/>
              </a:path>
            </a:pathLst>
          </a:cu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it-IT"/>
          </a:p>
        </p:txBody>
      </p:sp>
      <p:sp>
        <p:nvSpPr>
          <p:cNvPr id="73737" name="Line 10"/>
          <p:cNvSpPr>
            <a:spLocks noChangeShapeType="1"/>
          </p:cNvSpPr>
          <p:nvPr/>
        </p:nvSpPr>
        <p:spPr bwMode="auto">
          <a:xfrm>
            <a:off x="5486400" y="1835150"/>
            <a:ext cx="914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3738" name="Line 11"/>
          <p:cNvSpPr>
            <a:spLocks noChangeShapeType="1"/>
          </p:cNvSpPr>
          <p:nvPr/>
        </p:nvSpPr>
        <p:spPr bwMode="auto">
          <a:xfrm>
            <a:off x="5486400" y="1987550"/>
            <a:ext cx="914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3739" name="Oval 12"/>
          <p:cNvSpPr>
            <a:spLocks noChangeArrowheads="1"/>
          </p:cNvSpPr>
          <p:nvPr/>
        </p:nvSpPr>
        <p:spPr bwMode="auto">
          <a:xfrm>
            <a:off x="6324600" y="1758950"/>
            <a:ext cx="762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it-IT"/>
          </a:p>
        </p:txBody>
      </p:sp>
      <p:sp>
        <p:nvSpPr>
          <p:cNvPr id="73740" name="Freeform 13"/>
          <p:cNvSpPr>
            <a:spLocks/>
          </p:cNvSpPr>
          <p:nvPr/>
        </p:nvSpPr>
        <p:spPr bwMode="auto">
          <a:xfrm>
            <a:off x="6400800" y="5410200"/>
            <a:ext cx="990600" cy="266700"/>
          </a:xfrm>
          <a:custGeom>
            <a:avLst/>
            <a:gdLst>
              <a:gd name="T0" fmla="*/ 0 w 624"/>
              <a:gd name="T1" fmla="*/ 112 h 168"/>
              <a:gd name="T2" fmla="*/ 192 w 624"/>
              <a:gd name="T3" fmla="*/ 16 h 168"/>
              <a:gd name="T4" fmla="*/ 192 w 624"/>
              <a:gd name="T5" fmla="*/ 160 h 168"/>
              <a:gd name="T6" fmla="*/ 336 w 624"/>
              <a:gd name="T7" fmla="*/ 64 h 168"/>
              <a:gd name="T8" fmla="*/ 432 w 624"/>
              <a:gd name="T9" fmla="*/ 16 h 168"/>
              <a:gd name="T10" fmla="*/ 432 w 624"/>
              <a:gd name="T11" fmla="*/ 160 h 168"/>
              <a:gd name="T12" fmla="*/ 624 w 624"/>
              <a:gd name="T13" fmla="*/ 16 h 168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624"/>
              <a:gd name="T22" fmla="*/ 0 h 168"/>
              <a:gd name="T23" fmla="*/ 624 w 624"/>
              <a:gd name="T24" fmla="*/ 168 h 168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624" h="168">
                <a:moveTo>
                  <a:pt x="0" y="112"/>
                </a:moveTo>
                <a:cubicBezTo>
                  <a:pt x="80" y="60"/>
                  <a:pt x="160" y="8"/>
                  <a:pt x="192" y="16"/>
                </a:cubicBezTo>
                <a:cubicBezTo>
                  <a:pt x="224" y="24"/>
                  <a:pt x="168" y="152"/>
                  <a:pt x="192" y="160"/>
                </a:cubicBezTo>
                <a:cubicBezTo>
                  <a:pt x="216" y="168"/>
                  <a:pt x="296" y="88"/>
                  <a:pt x="336" y="64"/>
                </a:cubicBezTo>
                <a:cubicBezTo>
                  <a:pt x="376" y="40"/>
                  <a:pt x="416" y="0"/>
                  <a:pt x="432" y="16"/>
                </a:cubicBezTo>
                <a:cubicBezTo>
                  <a:pt x="448" y="32"/>
                  <a:pt x="400" y="160"/>
                  <a:pt x="432" y="160"/>
                </a:cubicBezTo>
                <a:cubicBezTo>
                  <a:pt x="464" y="160"/>
                  <a:pt x="592" y="40"/>
                  <a:pt x="624" y="16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it-IT"/>
          </a:p>
        </p:txBody>
      </p:sp>
      <p:sp>
        <p:nvSpPr>
          <p:cNvPr id="73741" name="Oval 14"/>
          <p:cNvSpPr>
            <a:spLocks noChangeArrowheads="1"/>
          </p:cNvSpPr>
          <p:nvPr/>
        </p:nvSpPr>
        <p:spPr bwMode="auto">
          <a:xfrm>
            <a:off x="7391400" y="5340350"/>
            <a:ext cx="76200" cy="2286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it-IT"/>
          </a:p>
        </p:txBody>
      </p:sp>
      <p:sp>
        <p:nvSpPr>
          <p:cNvPr id="73742" name="Line 15"/>
          <p:cNvSpPr>
            <a:spLocks noChangeShapeType="1"/>
          </p:cNvSpPr>
          <p:nvPr/>
        </p:nvSpPr>
        <p:spPr bwMode="auto">
          <a:xfrm flipV="1">
            <a:off x="7467600" y="4959350"/>
            <a:ext cx="609600" cy="38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3743" name="Line 16"/>
          <p:cNvSpPr>
            <a:spLocks noChangeShapeType="1"/>
          </p:cNvSpPr>
          <p:nvPr/>
        </p:nvSpPr>
        <p:spPr bwMode="auto">
          <a:xfrm>
            <a:off x="7467600" y="5492750"/>
            <a:ext cx="685800" cy="152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3744" name="Text Box 17"/>
          <p:cNvSpPr txBox="1">
            <a:spLocks noChangeArrowheads="1"/>
          </p:cNvSpPr>
          <p:nvPr/>
        </p:nvSpPr>
        <p:spPr bwMode="auto">
          <a:xfrm>
            <a:off x="6689725" y="2028825"/>
            <a:ext cx="56038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it-IT"/>
              <a:t>W</a:t>
            </a:r>
            <a:r>
              <a:rPr lang="it-IT" sz="3200" baseline="38000"/>
              <a:t>-</a:t>
            </a:r>
            <a:endParaRPr lang="en-GB" sz="3200" baseline="38000"/>
          </a:p>
        </p:txBody>
      </p:sp>
      <p:sp>
        <p:nvSpPr>
          <p:cNvPr id="73745" name="Text Box 18"/>
          <p:cNvSpPr txBox="1">
            <a:spLocks noChangeArrowheads="1"/>
          </p:cNvSpPr>
          <p:nvPr/>
        </p:nvSpPr>
        <p:spPr bwMode="auto">
          <a:xfrm>
            <a:off x="5562600" y="5410200"/>
            <a:ext cx="46196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it-IT">
                <a:latin typeface="Symbol" pitchFamily="127" charset="2"/>
              </a:rPr>
              <a:t>m</a:t>
            </a:r>
            <a:r>
              <a:rPr lang="it-IT"/>
              <a:t>-</a:t>
            </a:r>
            <a:endParaRPr lang="en-GB"/>
          </a:p>
        </p:txBody>
      </p:sp>
      <p:sp>
        <p:nvSpPr>
          <p:cNvPr id="73746" name="Text Box 19"/>
          <p:cNvSpPr txBox="1">
            <a:spLocks noChangeArrowheads="1"/>
          </p:cNvSpPr>
          <p:nvPr/>
        </p:nvSpPr>
        <p:spPr bwMode="auto">
          <a:xfrm>
            <a:off x="7696200" y="5638800"/>
            <a:ext cx="990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it-IT"/>
              <a:t>anti-</a:t>
            </a:r>
            <a:r>
              <a:rPr lang="it-IT">
                <a:latin typeface="Symbol" pitchFamily="127" charset="2"/>
              </a:rPr>
              <a:t>n</a:t>
            </a:r>
            <a:r>
              <a:rPr lang="it-IT" b="1" baseline="-25000"/>
              <a:t>e</a:t>
            </a:r>
            <a:endParaRPr lang="en-GB" b="1" baseline="-25000"/>
          </a:p>
        </p:txBody>
      </p:sp>
      <p:sp>
        <p:nvSpPr>
          <p:cNvPr id="73747" name="Text Box 20"/>
          <p:cNvSpPr txBox="1">
            <a:spLocks noChangeArrowheads="1"/>
          </p:cNvSpPr>
          <p:nvPr/>
        </p:nvSpPr>
        <p:spPr bwMode="auto">
          <a:xfrm>
            <a:off x="5546725" y="1419225"/>
            <a:ext cx="72866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it-IT"/>
              <a:t>d </a:t>
            </a:r>
            <a:r>
              <a:rPr lang="it-IT" sz="1400" b="1"/>
              <a:t>–1/3</a:t>
            </a:r>
            <a:endParaRPr lang="en-GB" b="1"/>
          </a:p>
        </p:txBody>
      </p:sp>
      <p:sp>
        <p:nvSpPr>
          <p:cNvPr id="73748" name="Text Box 21"/>
          <p:cNvSpPr txBox="1">
            <a:spLocks noChangeArrowheads="1"/>
          </p:cNvSpPr>
          <p:nvPr/>
        </p:nvSpPr>
        <p:spPr bwMode="auto">
          <a:xfrm>
            <a:off x="5181600" y="1981200"/>
            <a:ext cx="123348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it-IT" sz="1600"/>
              <a:t>  anti </a:t>
            </a:r>
            <a:r>
              <a:rPr lang="it-IT"/>
              <a:t>u </a:t>
            </a:r>
            <a:r>
              <a:rPr lang="it-IT" sz="1600" b="1"/>
              <a:t>–2/3</a:t>
            </a:r>
            <a:endParaRPr lang="en-GB" sz="1600" b="1"/>
          </a:p>
        </p:txBody>
      </p:sp>
      <p:sp>
        <p:nvSpPr>
          <p:cNvPr id="73749" name="Oval 22"/>
          <p:cNvSpPr>
            <a:spLocks noChangeArrowheads="1"/>
          </p:cNvSpPr>
          <p:nvPr/>
        </p:nvSpPr>
        <p:spPr bwMode="auto">
          <a:xfrm>
            <a:off x="5334000" y="1682750"/>
            <a:ext cx="228600" cy="457200"/>
          </a:xfrm>
          <a:prstGeom prst="ellipse">
            <a:avLst/>
          </a:prstGeom>
          <a:solidFill>
            <a:srgbClr val="FFFF66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it-IT"/>
          </a:p>
        </p:txBody>
      </p:sp>
      <p:sp>
        <p:nvSpPr>
          <p:cNvPr id="73750" name="Text Box 23"/>
          <p:cNvSpPr txBox="1">
            <a:spLocks noChangeArrowheads="1"/>
          </p:cNvSpPr>
          <p:nvPr/>
        </p:nvSpPr>
        <p:spPr bwMode="auto">
          <a:xfrm>
            <a:off x="5257800" y="1682750"/>
            <a:ext cx="46196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it-IT" b="1">
                <a:latin typeface="Symbol" pitchFamily="127" charset="2"/>
              </a:rPr>
              <a:t>p</a:t>
            </a:r>
            <a:r>
              <a:rPr lang="it-IT" b="1" baseline="30000">
                <a:latin typeface="Symbol" pitchFamily="127" charset="2"/>
              </a:rPr>
              <a:t>-</a:t>
            </a:r>
            <a:endParaRPr lang="en-GB" b="1" baseline="30000">
              <a:latin typeface="Symbol" pitchFamily="127" charset="2"/>
            </a:endParaRPr>
          </a:p>
        </p:txBody>
      </p:sp>
      <p:sp>
        <p:nvSpPr>
          <p:cNvPr id="73751" name="Line 24"/>
          <p:cNvSpPr>
            <a:spLocks noChangeShapeType="1"/>
          </p:cNvSpPr>
          <p:nvPr/>
        </p:nvSpPr>
        <p:spPr bwMode="auto">
          <a:xfrm>
            <a:off x="5562600" y="5562600"/>
            <a:ext cx="838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3752" name="Line 25"/>
          <p:cNvSpPr>
            <a:spLocks noChangeShapeType="1"/>
          </p:cNvSpPr>
          <p:nvPr/>
        </p:nvSpPr>
        <p:spPr bwMode="auto">
          <a:xfrm flipV="1">
            <a:off x="6400800" y="4876800"/>
            <a:ext cx="30480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3753" name="Text Box 26"/>
          <p:cNvSpPr txBox="1">
            <a:spLocks noChangeArrowheads="1"/>
          </p:cNvSpPr>
          <p:nvPr/>
        </p:nvSpPr>
        <p:spPr bwMode="auto">
          <a:xfrm>
            <a:off x="6689725" y="5375275"/>
            <a:ext cx="184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endParaRPr lang="it-IT"/>
          </a:p>
        </p:txBody>
      </p:sp>
      <p:sp>
        <p:nvSpPr>
          <p:cNvPr id="73754" name="Freeform 27"/>
          <p:cNvSpPr>
            <a:spLocks/>
          </p:cNvSpPr>
          <p:nvPr/>
        </p:nvSpPr>
        <p:spPr bwMode="auto">
          <a:xfrm>
            <a:off x="6400800" y="1752600"/>
            <a:ext cx="990600" cy="266700"/>
          </a:xfrm>
          <a:custGeom>
            <a:avLst/>
            <a:gdLst>
              <a:gd name="T0" fmla="*/ 0 w 624"/>
              <a:gd name="T1" fmla="*/ 112 h 168"/>
              <a:gd name="T2" fmla="*/ 192 w 624"/>
              <a:gd name="T3" fmla="*/ 16 h 168"/>
              <a:gd name="T4" fmla="*/ 192 w 624"/>
              <a:gd name="T5" fmla="*/ 160 h 168"/>
              <a:gd name="T6" fmla="*/ 336 w 624"/>
              <a:gd name="T7" fmla="*/ 64 h 168"/>
              <a:gd name="T8" fmla="*/ 432 w 624"/>
              <a:gd name="T9" fmla="*/ 16 h 168"/>
              <a:gd name="T10" fmla="*/ 432 w 624"/>
              <a:gd name="T11" fmla="*/ 160 h 168"/>
              <a:gd name="T12" fmla="*/ 624 w 624"/>
              <a:gd name="T13" fmla="*/ 16 h 168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624"/>
              <a:gd name="T22" fmla="*/ 0 h 168"/>
              <a:gd name="T23" fmla="*/ 624 w 624"/>
              <a:gd name="T24" fmla="*/ 168 h 168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624" h="168">
                <a:moveTo>
                  <a:pt x="0" y="112"/>
                </a:moveTo>
                <a:cubicBezTo>
                  <a:pt x="80" y="60"/>
                  <a:pt x="160" y="8"/>
                  <a:pt x="192" y="16"/>
                </a:cubicBezTo>
                <a:cubicBezTo>
                  <a:pt x="224" y="24"/>
                  <a:pt x="168" y="152"/>
                  <a:pt x="192" y="160"/>
                </a:cubicBezTo>
                <a:cubicBezTo>
                  <a:pt x="216" y="168"/>
                  <a:pt x="296" y="88"/>
                  <a:pt x="336" y="64"/>
                </a:cubicBezTo>
                <a:cubicBezTo>
                  <a:pt x="376" y="40"/>
                  <a:pt x="416" y="0"/>
                  <a:pt x="432" y="16"/>
                </a:cubicBezTo>
                <a:cubicBezTo>
                  <a:pt x="448" y="32"/>
                  <a:pt x="400" y="160"/>
                  <a:pt x="432" y="160"/>
                </a:cubicBezTo>
                <a:cubicBezTo>
                  <a:pt x="464" y="160"/>
                  <a:pt x="592" y="40"/>
                  <a:pt x="624" y="16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it-IT"/>
          </a:p>
        </p:txBody>
      </p:sp>
      <p:sp>
        <p:nvSpPr>
          <p:cNvPr id="73755" name="Line 28"/>
          <p:cNvSpPr>
            <a:spLocks noChangeShapeType="1"/>
          </p:cNvSpPr>
          <p:nvPr/>
        </p:nvSpPr>
        <p:spPr bwMode="auto">
          <a:xfrm flipV="1">
            <a:off x="7483475" y="1336675"/>
            <a:ext cx="609600" cy="38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3756" name="Line 29"/>
          <p:cNvSpPr>
            <a:spLocks noChangeShapeType="1"/>
          </p:cNvSpPr>
          <p:nvPr/>
        </p:nvSpPr>
        <p:spPr bwMode="auto">
          <a:xfrm>
            <a:off x="7483475" y="1870075"/>
            <a:ext cx="685800" cy="152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3757" name="Text Box 30"/>
          <p:cNvSpPr txBox="1">
            <a:spLocks noChangeArrowheads="1"/>
          </p:cNvSpPr>
          <p:nvPr/>
        </p:nvSpPr>
        <p:spPr bwMode="auto">
          <a:xfrm>
            <a:off x="8153400" y="1066800"/>
            <a:ext cx="46196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it-IT">
                <a:latin typeface="Symbol" pitchFamily="127" charset="2"/>
              </a:rPr>
              <a:t>m</a:t>
            </a:r>
            <a:r>
              <a:rPr lang="it-IT"/>
              <a:t>-</a:t>
            </a:r>
            <a:endParaRPr lang="en-GB"/>
          </a:p>
        </p:txBody>
      </p:sp>
      <p:sp>
        <p:nvSpPr>
          <p:cNvPr id="73758" name="Text Box 31"/>
          <p:cNvSpPr txBox="1">
            <a:spLocks noChangeArrowheads="1"/>
          </p:cNvSpPr>
          <p:nvPr/>
        </p:nvSpPr>
        <p:spPr bwMode="auto">
          <a:xfrm>
            <a:off x="7712075" y="2016125"/>
            <a:ext cx="90011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it-IT"/>
              <a:t>anti-</a:t>
            </a:r>
            <a:r>
              <a:rPr lang="it-IT">
                <a:latin typeface="Symbol" pitchFamily="127" charset="2"/>
              </a:rPr>
              <a:t>n</a:t>
            </a:r>
            <a:endParaRPr lang="en-GB">
              <a:latin typeface="Symbol" pitchFamily="127" charset="2"/>
            </a:endParaRPr>
          </a:p>
        </p:txBody>
      </p:sp>
      <p:sp>
        <p:nvSpPr>
          <p:cNvPr id="73759" name="Oval 32"/>
          <p:cNvSpPr>
            <a:spLocks noChangeArrowheads="1"/>
          </p:cNvSpPr>
          <p:nvPr/>
        </p:nvSpPr>
        <p:spPr bwMode="auto">
          <a:xfrm>
            <a:off x="7391400" y="1752600"/>
            <a:ext cx="762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it-IT"/>
          </a:p>
        </p:txBody>
      </p:sp>
      <p:sp>
        <p:nvSpPr>
          <p:cNvPr id="73760" name="Text Box 33"/>
          <p:cNvSpPr txBox="1">
            <a:spLocks noChangeArrowheads="1"/>
          </p:cNvSpPr>
          <p:nvPr/>
        </p:nvSpPr>
        <p:spPr bwMode="auto">
          <a:xfrm>
            <a:off x="6172200" y="4572000"/>
            <a:ext cx="46037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it-IT" b="1">
                <a:latin typeface="Symbol" pitchFamily="127" charset="2"/>
              </a:rPr>
              <a:t>n</a:t>
            </a:r>
            <a:r>
              <a:rPr lang="it-IT" b="1" baseline="-25000">
                <a:latin typeface="Symbol" pitchFamily="127" charset="2"/>
              </a:rPr>
              <a:t>m</a:t>
            </a:r>
            <a:endParaRPr lang="en-GB" b="1" baseline="-25000">
              <a:latin typeface="Symbol" pitchFamily="127" charset="2"/>
            </a:endParaRPr>
          </a:p>
        </p:txBody>
      </p:sp>
      <p:sp>
        <p:nvSpPr>
          <p:cNvPr id="73761" name="Text Box 34"/>
          <p:cNvSpPr txBox="1">
            <a:spLocks noChangeArrowheads="1"/>
          </p:cNvSpPr>
          <p:nvPr/>
        </p:nvSpPr>
        <p:spPr bwMode="auto">
          <a:xfrm>
            <a:off x="7985125" y="4689475"/>
            <a:ext cx="49688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it-IT"/>
              <a:t> e-</a:t>
            </a:r>
            <a:endParaRPr lang="en-GB"/>
          </a:p>
        </p:txBody>
      </p:sp>
      <p:sp>
        <p:nvSpPr>
          <p:cNvPr id="73762" name="Text Box 35"/>
          <p:cNvSpPr txBox="1">
            <a:spLocks noChangeArrowheads="1"/>
          </p:cNvSpPr>
          <p:nvPr/>
        </p:nvSpPr>
        <p:spPr bwMode="auto">
          <a:xfrm>
            <a:off x="6689725" y="5680075"/>
            <a:ext cx="56038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it-IT"/>
              <a:t>W</a:t>
            </a:r>
            <a:r>
              <a:rPr lang="it-IT" sz="3200" baseline="38000"/>
              <a:t>-</a:t>
            </a:r>
            <a:endParaRPr lang="en-GB" sz="3200" baseline="3800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5777" name="Picture 2" descr="C:\Users\calvetti\Pictures\lead_collision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0825" cy="609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825" name="Picture 2" descr="C:\Users\calvetti\Pictures\real2small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4000" cy="673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9873" name="Picture 2" descr="C:\Users\calvetti\Pictures\eventATLAS_20_11_511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5725" y="228600"/>
            <a:ext cx="8885238" cy="6172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21" name="Picture 3" descr="C:\Users\calvetti\Pictures\EMCAL6n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4000" cy="675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3969" name="Picture 2" descr="SOLARNR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1752600"/>
            <a:ext cx="5064125" cy="510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3970" name="Text Box 3"/>
          <p:cNvSpPr txBox="1">
            <a:spLocks noChangeArrowheads="1"/>
          </p:cNvSpPr>
          <p:nvPr/>
        </p:nvSpPr>
        <p:spPr bwMode="auto">
          <a:xfrm>
            <a:off x="0" y="0"/>
            <a:ext cx="5883275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it-IT" b="1" i="1" u="sng">
                <a:solidFill>
                  <a:srgbClr val="FF0000"/>
                </a:solidFill>
              </a:rPr>
              <a:t>Formazione dei nuclei nel centro delle stelle. </a:t>
            </a:r>
          </a:p>
          <a:p>
            <a:r>
              <a:rPr lang="it-IT" b="1" i="1" u="sng">
                <a:solidFill>
                  <a:srgbClr val="FF0000"/>
                </a:solidFill>
              </a:rPr>
              <a:t>Fusione Nucleare</a:t>
            </a:r>
            <a:endParaRPr lang="en-GB" b="1" i="1" u="sng">
              <a:solidFill>
                <a:srgbClr val="FF0000"/>
              </a:solidFill>
            </a:endParaRPr>
          </a:p>
        </p:txBody>
      </p:sp>
      <p:sp>
        <p:nvSpPr>
          <p:cNvPr id="83971" name="Text Box 4"/>
          <p:cNvSpPr txBox="1">
            <a:spLocks noChangeArrowheads="1"/>
          </p:cNvSpPr>
          <p:nvPr/>
        </p:nvSpPr>
        <p:spPr bwMode="auto">
          <a:xfrm>
            <a:off x="5029200" y="685800"/>
            <a:ext cx="3887788" cy="191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it-IT"/>
              <a:t>Creazione (grande esplosione)</a:t>
            </a:r>
          </a:p>
          <a:p>
            <a:r>
              <a:rPr lang="it-IT"/>
              <a:t>Formazione delle stelle</a:t>
            </a:r>
          </a:p>
          <a:p>
            <a:r>
              <a:rPr lang="it-IT">
                <a:solidFill>
                  <a:schemeClr val="accent2"/>
                </a:solidFill>
              </a:rPr>
              <a:t>Formazione dei nuclei pesanti</a:t>
            </a:r>
          </a:p>
          <a:p>
            <a:r>
              <a:rPr lang="it-IT"/>
              <a:t>Esplosione delle stelle</a:t>
            </a:r>
          </a:p>
          <a:p>
            <a:r>
              <a:rPr lang="it-IT"/>
              <a:t>Formazione del sistema solare</a:t>
            </a:r>
            <a:endParaRPr lang="en-GB"/>
          </a:p>
        </p:txBody>
      </p:sp>
      <p:sp>
        <p:nvSpPr>
          <p:cNvPr id="83972" name="Text Box 5"/>
          <p:cNvSpPr txBox="1">
            <a:spLocks noChangeArrowheads="1"/>
          </p:cNvSpPr>
          <p:nvPr/>
        </p:nvSpPr>
        <p:spPr bwMode="auto">
          <a:xfrm>
            <a:off x="212725" y="879475"/>
            <a:ext cx="3505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it-IT">
                <a:solidFill>
                  <a:schemeClr val="accent2"/>
                </a:solidFill>
              </a:rPr>
              <a:t>12 miliardi di anni di storia</a:t>
            </a:r>
            <a:endParaRPr lang="en-GB">
              <a:solidFill>
                <a:schemeClr val="accent2"/>
              </a:solidFill>
            </a:endParaRPr>
          </a:p>
        </p:txBody>
      </p:sp>
      <p:sp>
        <p:nvSpPr>
          <p:cNvPr id="83973" name="WordArt 6"/>
          <p:cNvSpPr>
            <a:spLocks noChangeArrowheads="1" noChangeShapeType="1" noTextEdit="1"/>
          </p:cNvSpPr>
          <p:nvPr/>
        </p:nvSpPr>
        <p:spPr bwMode="auto">
          <a:xfrm>
            <a:off x="5257800" y="2819400"/>
            <a:ext cx="3344863" cy="990600"/>
          </a:xfrm>
          <a:prstGeom prst="rect">
            <a:avLst/>
          </a:prstGeom>
        </p:spPr>
        <p:txBody>
          <a:bodyPr wrap="none" fromWordArt="1">
            <a:prstTxWarp prst="textCascadeUp">
              <a:avLst>
                <a:gd name="adj" fmla="val 44444"/>
              </a:avLst>
            </a:prstTxWarp>
            <a:scene3d>
              <a:camera prst="legacyPerspectiveFront">
                <a:rot lat="20519997" lon="1080000" rev="0"/>
              </a:camera>
              <a:lightRig rig="legacyHarsh2" dir="b"/>
            </a:scene3d>
            <a:sp3d extrusionH="430200" prstMaterial="legacyMatte">
              <a:extrusionClr>
                <a:srgbClr val="FF6600"/>
              </a:extrusionClr>
            </a:sp3d>
          </a:bodyPr>
          <a:lstStyle/>
          <a:p>
            <a:pPr algn="ctr"/>
            <a:r>
              <a:rPr lang="en-US" sz="3600" kern="10">
                <a:ln w="9525">
                  <a:round/>
                  <a:headEnd/>
                  <a:tailEnd/>
                </a:ln>
                <a:gradFill rotWithShape="1">
                  <a:gsLst>
                    <a:gs pos="0">
                      <a:srgbClr val="FFE701"/>
                    </a:gs>
                    <a:gs pos="100000">
                      <a:srgbClr val="FE3E02"/>
                    </a:gs>
                  </a:gsLst>
                  <a:lin ang="5400000" scaled="1"/>
                </a:gradFill>
                <a:latin typeface="Impact"/>
                <a:ea typeface="Impact"/>
                <a:cs typeface="Impact"/>
              </a:rPr>
              <a:t>FUSIONE NUCLEARE</a:t>
            </a:r>
            <a:endParaRPr lang="en-US" sz="3600" kern="10">
              <a:ln w="9525">
                <a:round/>
                <a:headEnd/>
                <a:tailEnd/>
              </a:ln>
              <a:gradFill rotWithShape="1">
                <a:gsLst>
                  <a:gs pos="0">
                    <a:srgbClr val="FFE701"/>
                  </a:gs>
                  <a:gs pos="100000">
                    <a:srgbClr val="FE3E02"/>
                  </a:gs>
                </a:gsLst>
                <a:lin ang="5400000" scaled="1"/>
              </a:gradFill>
              <a:latin typeface="Impact"/>
              <a:ea typeface="Impact"/>
              <a:cs typeface="Impact"/>
            </a:endParaRPr>
          </a:p>
        </p:txBody>
      </p:sp>
      <p:sp>
        <p:nvSpPr>
          <p:cNvPr id="83974" name="Text Box 7"/>
          <p:cNvSpPr txBox="1">
            <a:spLocks noChangeArrowheads="1"/>
          </p:cNvSpPr>
          <p:nvPr/>
        </p:nvSpPr>
        <p:spPr bwMode="auto">
          <a:xfrm>
            <a:off x="5394325" y="4537075"/>
            <a:ext cx="286543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it-IT" b="1">
                <a:solidFill>
                  <a:srgbClr val="FF0000"/>
                </a:solidFill>
              </a:rPr>
              <a:t>Nel centro del sole!!!</a:t>
            </a:r>
            <a:endParaRPr lang="en-GB" b="1">
              <a:solidFill>
                <a:srgbClr val="FF0000"/>
              </a:solidFill>
            </a:endParaRPr>
          </a:p>
        </p:txBody>
      </p:sp>
      <p:sp>
        <p:nvSpPr>
          <p:cNvPr id="83975" name="Rectangle 8"/>
          <p:cNvSpPr>
            <a:spLocks noGrp="1" noChangeArrowheads="1"/>
          </p:cNvSpPr>
          <p:nvPr>
            <p:ph type="title" idx="4294967295"/>
          </p:nvPr>
        </p:nvSpPr>
        <p:spPr>
          <a:xfrm>
            <a:off x="6629400" y="0"/>
            <a:ext cx="2514600" cy="609600"/>
          </a:xfrm>
          <a:solidFill>
            <a:srgbClr val="008000"/>
          </a:solidFill>
        </p:spPr>
        <p:txBody>
          <a:bodyPr/>
          <a:lstStyle/>
          <a:p>
            <a:pPr eaLnBrk="1" hangingPunct="1"/>
            <a:r>
              <a:rPr lang="it-IT">
                <a:solidFill>
                  <a:srgbClr val="FFFF00"/>
                </a:solidFill>
              </a:rPr>
              <a:t>Il Sole</a:t>
            </a:r>
            <a:endParaRPr lang="en-GB">
              <a:solidFill>
                <a:srgbClr val="FFFF00"/>
              </a:solidFill>
            </a:endParaRPr>
          </a:p>
        </p:txBody>
      </p:sp>
      <p:sp>
        <p:nvSpPr>
          <p:cNvPr id="83976" name="Text Box 9"/>
          <p:cNvSpPr txBox="1">
            <a:spLocks noChangeArrowheads="1"/>
          </p:cNvSpPr>
          <p:nvPr/>
        </p:nvSpPr>
        <p:spPr bwMode="auto">
          <a:xfrm>
            <a:off x="5394325" y="5375275"/>
            <a:ext cx="329882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it-IT" b="1">
                <a:solidFill>
                  <a:srgbClr val="FF0000"/>
                </a:solidFill>
              </a:rPr>
              <a:t>20 10</a:t>
            </a:r>
            <a:r>
              <a:rPr lang="it-IT" b="1" baseline="30000">
                <a:solidFill>
                  <a:srgbClr val="FF0000"/>
                </a:solidFill>
              </a:rPr>
              <a:t>6</a:t>
            </a:r>
            <a:r>
              <a:rPr lang="it-IT" b="1">
                <a:solidFill>
                  <a:srgbClr val="FF0000"/>
                </a:solidFill>
              </a:rPr>
              <a:t>  gradi Centigradi</a:t>
            </a:r>
            <a:endParaRPr lang="en-GB" b="1">
              <a:solidFill>
                <a:srgbClr val="FF0000"/>
              </a:solidFill>
            </a:endParaRPr>
          </a:p>
        </p:txBody>
      </p:sp>
      <p:sp>
        <p:nvSpPr>
          <p:cNvPr id="83977" name="Text Box 10"/>
          <p:cNvSpPr txBox="1">
            <a:spLocks noChangeArrowheads="1"/>
          </p:cNvSpPr>
          <p:nvPr/>
        </p:nvSpPr>
        <p:spPr bwMode="auto">
          <a:xfrm>
            <a:off x="5029200" y="5943600"/>
            <a:ext cx="41148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it-IT" sz="1800" b="1" i="1">
                <a:solidFill>
                  <a:srgbClr val="FF3300"/>
                </a:solidFill>
              </a:rPr>
              <a:t>Siamo già stati nel centro di una stella!!</a:t>
            </a:r>
            <a:endParaRPr lang="en-GB" sz="1800" b="1" i="1">
              <a:solidFill>
                <a:srgbClr val="FF3300"/>
              </a:solidFill>
            </a:endParaRP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6017" name="Picture 2" descr="C:\Users\calvetti\Pictures\190px-Abell1689_HST_2003-01-a-1280_wallpaper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06388" y="0"/>
            <a:ext cx="8531225" cy="6824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8065" name="Picture 3" descr="C:\Users\calvetti\Pictures\M104_BVR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62000" y="0"/>
            <a:ext cx="7696200" cy="6972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0113" name="Picture 2" descr="C:\Users\calvetti\Pictures\GALASSIA-universo-big-bang-stelle-spazio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6318250" cy="3538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0114" name="Picture 3" descr="C:\Users\calvetti\Pictures\M104_3_6_4_5_8_0_microns_spitzer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657600" y="3505200"/>
            <a:ext cx="5486400" cy="3352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61" name="Picture 2" descr="C:\Documenti\Immagini\My Pictures\GP0011.jpe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752600" y="609600"/>
            <a:ext cx="5410200" cy="541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4209" name="Picture 2" descr="SuperNovaRemnant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362200" y="0"/>
            <a:ext cx="4508500" cy="6629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4210" name="Rectangle 3"/>
          <p:cNvSpPr>
            <a:spLocks noGrp="1" noChangeArrowheads="1"/>
          </p:cNvSpPr>
          <p:nvPr>
            <p:ph type="title" idx="4294967295"/>
          </p:nvPr>
        </p:nvSpPr>
        <p:spPr>
          <a:xfrm>
            <a:off x="179388" y="2590800"/>
            <a:ext cx="1981200" cy="838200"/>
          </a:xfrm>
        </p:spPr>
        <p:txBody>
          <a:bodyPr/>
          <a:lstStyle/>
          <a:p>
            <a:pPr eaLnBrk="1" hangingPunct="1"/>
            <a:r>
              <a:rPr lang="it-IT" sz="2400" b="1" smtClean="0">
                <a:solidFill>
                  <a:srgbClr val="FF0000"/>
                </a:solidFill>
              </a:rPr>
              <a:t>Resti di una supernova</a:t>
            </a:r>
            <a:endParaRPr lang="en-GB" sz="2400" b="1" smtClean="0">
              <a:solidFill>
                <a:srgbClr val="FF0000"/>
              </a:solidFill>
            </a:endParaRPr>
          </a:p>
        </p:txBody>
      </p:sp>
      <p:sp>
        <p:nvSpPr>
          <p:cNvPr id="94211" name="CasellaDiTesto 3"/>
          <p:cNvSpPr txBox="1">
            <a:spLocks noChangeArrowheads="1"/>
          </p:cNvSpPr>
          <p:nvPr/>
        </p:nvSpPr>
        <p:spPr bwMode="auto">
          <a:xfrm>
            <a:off x="0" y="0"/>
            <a:ext cx="9144000" cy="830263"/>
          </a:xfrm>
          <a:prstGeom prst="rect">
            <a:avLst/>
          </a:prstGeom>
          <a:solidFill>
            <a:srgbClr val="FFFF99"/>
          </a:solidFill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it-IT" b="1">
                <a:solidFill>
                  <a:srgbClr val="FF0000"/>
                </a:solidFill>
              </a:rPr>
              <a:t>Gli atomi pesanti sono stati costruiti nell’esplosione di una supernova precedente al nostro sole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6257" name="Picture 2" descr="C:\Users\calvetti\Pictures\2010-12-11 uni8\uni8 001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 rot="-5400000">
            <a:off x="1608138" y="-671512"/>
            <a:ext cx="5927725" cy="8201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Freccia bidirezionale orizzontale 2"/>
          <p:cNvSpPr/>
          <p:nvPr/>
        </p:nvSpPr>
        <p:spPr>
          <a:xfrm rot="1930282">
            <a:off x="1074738" y="3035300"/>
            <a:ext cx="685800" cy="228600"/>
          </a:xfrm>
          <a:prstGeom prst="left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it-IT"/>
          </a:p>
        </p:txBody>
      </p:sp>
      <p:sp>
        <p:nvSpPr>
          <p:cNvPr id="96259" name="CasellaDiTesto 3"/>
          <p:cNvSpPr txBox="1">
            <a:spLocks noChangeArrowheads="1"/>
          </p:cNvSpPr>
          <p:nvPr/>
        </p:nvSpPr>
        <p:spPr bwMode="auto">
          <a:xfrm rot="1702251">
            <a:off x="792163" y="3244850"/>
            <a:ext cx="965200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it-IT"/>
              <a:t>3 minuti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8305" name="Picture 2" descr="C:\Users\calvetti\Pictures\2010-12-11 uni5\uni5 001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 rot="5400000">
            <a:off x="1755775" y="-366712"/>
            <a:ext cx="5373687" cy="8224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0353" name="Picture 2" descr="C:\Users\calvetti\Pictures\280px-NGC_628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5867400" cy="5532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0354" name="CasellaDiTesto 2"/>
          <p:cNvSpPr txBox="1">
            <a:spLocks noChangeArrowheads="1"/>
          </p:cNvSpPr>
          <p:nvPr/>
        </p:nvSpPr>
        <p:spPr bwMode="auto">
          <a:xfrm>
            <a:off x="3048000" y="152400"/>
            <a:ext cx="2913063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it-IT" b="1">
                <a:solidFill>
                  <a:srgbClr val="FF0000"/>
                </a:solidFill>
              </a:rPr>
              <a:t>LA MATERIA OSCURA </a:t>
            </a:r>
            <a:r>
              <a:rPr lang="it-IT" sz="2800" b="1">
                <a:solidFill>
                  <a:srgbClr val="FF0000"/>
                </a:solidFill>
              </a:rPr>
              <a:t>!?!   </a:t>
            </a:r>
          </a:p>
        </p:txBody>
      </p:sp>
      <p:pic>
        <p:nvPicPr>
          <p:cNvPr id="100355" name="Picture 2" descr="C:\Users\calvetti\Pictures\220px-GalacticRotation2_svg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853113" y="762000"/>
            <a:ext cx="3290887" cy="1974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01" name="Picture 3" descr="C:\Users\calvetti\Pictures\DarkMatterPie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85800" y="685800"/>
            <a:ext cx="7493000" cy="548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402" name="CasellaDiTesto 2"/>
          <p:cNvSpPr txBox="1">
            <a:spLocks noChangeArrowheads="1"/>
          </p:cNvSpPr>
          <p:nvPr/>
        </p:nvSpPr>
        <p:spPr bwMode="auto">
          <a:xfrm>
            <a:off x="1371600" y="5638800"/>
            <a:ext cx="4691063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it-IT" b="1">
                <a:solidFill>
                  <a:srgbClr val="FFFF00"/>
                </a:solidFill>
              </a:rPr>
              <a:t>NON SAPPIAMO COME SIA ORA!!...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49" name="Text Box 4"/>
          <p:cNvSpPr txBox="1">
            <a:spLocks noChangeArrowheads="1"/>
          </p:cNvSpPr>
          <p:nvPr/>
        </p:nvSpPr>
        <p:spPr bwMode="auto">
          <a:xfrm>
            <a:off x="1476375" y="1916113"/>
            <a:ext cx="6408738" cy="3600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it-IT">
                <a:solidFill>
                  <a:schemeClr val="accent2"/>
                </a:solidFill>
              </a:rPr>
              <a:t>La forza di gravità, la Fisica sub-nucleare e quella nucleare spiegano come si sono formate le galassie e come si è evoluto l’Universo a partire dal momento iniziale della creazione……………..</a:t>
            </a:r>
          </a:p>
          <a:p>
            <a:endParaRPr lang="it-IT">
              <a:solidFill>
                <a:schemeClr val="accent2"/>
              </a:solidFill>
            </a:endParaRPr>
          </a:p>
          <a:p>
            <a:pPr algn="ctr"/>
            <a:r>
              <a:rPr lang="it-IT" sz="3600" b="1" u="sng">
                <a:solidFill>
                  <a:schemeClr val="accent2"/>
                </a:solidFill>
              </a:rPr>
              <a:t>Non è straordinario che il genere umano abbia acquisito questa consapevolezza? </a:t>
            </a:r>
          </a:p>
        </p:txBody>
      </p:sp>
      <p:sp>
        <p:nvSpPr>
          <p:cNvPr id="104450" name="Text Box 5"/>
          <p:cNvSpPr txBox="1">
            <a:spLocks noChangeArrowheads="1"/>
          </p:cNvSpPr>
          <p:nvPr/>
        </p:nvSpPr>
        <p:spPr bwMode="auto">
          <a:xfrm>
            <a:off x="1809750" y="1052513"/>
            <a:ext cx="5524500" cy="466725"/>
          </a:xfrm>
          <a:prstGeom prst="rect">
            <a:avLst/>
          </a:prstGeom>
          <a:noFill/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it-IT" b="1">
                <a:solidFill>
                  <a:srgbClr val="FF3300"/>
                </a:solidFill>
              </a:rPr>
              <a:t>LA GRANDE ESPLOSIONE INIZIALE</a:t>
            </a:r>
          </a:p>
        </p:txBody>
      </p:sp>
      <p:sp>
        <p:nvSpPr>
          <p:cNvPr id="104451" name="Text Box 8"/>
          <p:cNvSpPr txBox="1">
            <a:spLocks noChangeArrowheads="1"/>
          </p:cNvSpPr>
          <p:nvPr/>
        </p:nvSpPr>
        <p:spPr bwMode="auto">
          <a:xfrm>
            <a:off x="1965325" y="193675"/>
            <a:ext cx="564356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it-IT" b="1">
                <a:solidFill>
                  <a:schemeClr val="accent2"/>
                </a:solidFill>
              </a:rPr>
              <a:t>Da come si allontanano le galassie ……….</a:t>
            </a:r>
            <a:endParaRPr lang="en-GB" b="1">
              <a:solidFill>
                <a:schemeClr val="accent2"/>
              </a:solidFill>
            </a:endParaRP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7" name="CasellaDiTesto 1"/>
          <p:cNvSpPr txBox="1">
            <a:spLocks noChangeArrowheads="1"/>
          </p:cNvSpPr>
          <p:nvPr/>
        </p:nvSpPr>
        <p:spPr bwMode="auto">
          <a:xfrm>
            <a:off x="0" y="1700213"/>
            <a:ext cx="9144000" cy="1570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/>
            <a:r>
              <a:rPr lang="it-IT" sz="3200" b="1">
                <a:solidFill>
                  <a:srgbClr val="FF0000"/>
                </a:solidFill>
              </a:rPr>
              <a:t>7° RIVOLUZIONE</a:t>
            </a:r>
          </a:p>
          <a:p>
            <a:pPr algn="ctr"/>
            <a:endParaRPr lang="it-IT" sz="3200" b="1">
              <a:solidFill>
                <a:srgbClr val="FF0000"/>
              </a:solidFill>
            </a:endParaRPr>
          </a:p>
          <a:p>
            <a:pPr algn="ctr"/>
            <a:r>
              <a:rPr lang="it-IT" sz="3200" b="1" u="sng">
                <a:solidFill>
                  <a:srgbClr val="FF0000"/>
                </a:solidFill>
              </a:rPr>
              <a:t>LA TECNOLOGIA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8545" name="Picture 4" descr="PrimoCHIP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924300" y="1268413"/>
            <a:ext cx="4752975" cy="3562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8546" name="Picture 5" descr="PrimoTransistor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95288" y="836613"/>
            <a:ext cx="3425825" cy="5302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8547" name="Text Box 6"/>
          <p:cNvSpPr txBox="1">
            <a:spLocks noChangeArrowheads="1"/>
          </p:cNvSpPr>
          <p:nvPr/>
        </p:nvSpPr>
        <p:spPr bwMode="auto">
          <a:xfrm>
            <a:off x="468313" y="260350"/>
            <a:ext cx="3417887" cy="457200"/>
          </a:xfrm>
          <a:prstGeom prst="rect">
            <a:avLst/>
          </a:prstGeom>
          <a:solidFill>
            <a:srgbClr val="99FF33"/>
          </a:solidFill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it-IT" b="1">
                <a:solidFill>
                  <a:srgbClr val="FF3300"/>
                </a:solidFill>
              </a:rPr>
              <a:t>1947-Il primo Transistor</a:t>
            </a:r>
          </a:p>
        </p:txBody>
      </p:sp>
      <p:sp>
        <p:nvSpPr>
          <p:cNvPr id="108548" name="Text Box 7"/>
          <p:cNvSpPr txBox="1">
            <a:spLocks noChangeArrowheads="1"/>
          </p:cNvSpPr>
          <p:nvPr/>
        </p:nvSpPr>
        <p:spPr bwMode="auto">
          <a:xfrm>
            <a:off x="4932363" y="260350"/>
            <a:ext cx="2808287" cy="822325"/>
          </a:xfrm>
          <a:prstGeom prst="rect">
            <a:avLst/>
          </a:prstGeom>
          <a:solidFill>
            <a:srgbClr val="99FF33"/>
          </a:solidFill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it-IT" b="1">
                <a:solidFill>
                  <a:srgbClr val="FF3300"/>
                </a:solidFill>
              </a:rPr>
              <a:t>1971-Il primo CHIP</a:t>
            </a:r>
          </a:p>
          <a:p>
            <a:r>
              <a:rPr lang="it-IT" b="1">
                <a:solidFill>
                  <a:srgbClr val="FF3300"/>
                </a:solidFill>
              </a:rPr>
              <a:t>(2550 transistor)</a:t>
            </a:r>
          </a:p>
        </p:txBody>
      </p:sp>
      <p:sp>
        <p:nvSpPr>
          <p:cNvPr id="108549" name="Text Box 8"/>
          <p:cNvSpPr txBox="1">
            <a:spLocks noChangeArrowheads="1"/>
          </p:cNvSpPr>
          <p:nvPr/>
        </p:nvSpPr>
        <p:spPr bwMode="auto">
          <a:xfrm>
            <a:off x="1763713" y="6165850"/>
            <a:ext cx="5780087" cy="466725"/>
          </a:xfrm>
          <a:prstGeom prst="rect">
            <a:avLst/>
          </a:prstGeom>
          <a:solidFill>
            <a:srgbClr val="FFFF00"/>
          </a:solidFill>
          <a:ln w="9525">
            <a:solidFill>
              <a:srgbClr val="FF3300"/>
            </a:solidFill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it-IT" b="1">
                <a:solidFill>
                  <a:schemeClr val="accent2"/>
                </a:solidFill>
              </a:rPr>
              <a:t>Inizia l’era dell’elettronica e dei calcolatori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3" name="Text Box 2"/>
          <p:cNvSpPr txBox="1">
            <a:spLocks noChangeArrowheads="1"/>
          </p:cNvSpPr>
          <p:nvPr/>
        </p:nvSpPr>
        <p:spPr bwMode="auto">
          <a:xfrm>
            <a:off x="468313" y="908050"/>
            <a:ext cx="8207375" cy="4748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marL="457200" indent="-457200"/>
            <a:r>
              <a:rPr lang="it-IT"/>
              <a:t>1947-  cristalli di Si  costruzione del </a:t>
            </a:r>
            <a:r>
              <a:rPr lang="it-IT" b="1">
                <a:solidFill>
                  <a:srgbClr val="FF3300"/>
                </a:solidFill>
              </a:rPr>
              <a:t>primo transistor</a:t>
            </a:r>
            <a:endParaRPr lang="it-IT"/>
          </a:p>
          <a:p>
            <a:pPr marL="457200" indent="-457200"/>
            <a:r>
              <a:rPr lang="it-IT"/>
              <a:t>1948-  IBM- Primo calcolatore dotato di memoria con programmi</a:t>
            </a:r>
          </a:p>
          <a:p>
            <a:pPr marL="457200" indent="-457200"/>
            <a:r>
              <a:rPr lang="it-IT"/>
              <a:t>1958-  Jack Kilby invenzione del primo circuito integrato</a:t>
            </a:r>
          </a:p>
          <a:p>
            <a:pPr marL="457200" indent="-457200"/>
            <a:r>
              <a:rPr lang="it-IT"/>
              <a:t>1960-  Realizzato il primo </a:t>
            </a:r>
            <a:r>
              <a:rPr lang="it-IT" b="1">
                <a:solidFill>
                  <a:srgbClr val="FF3300"/>
                </a:solidFill>
              </a:rPr>
              <a:t>LASER</a:t>
            </a:r>
            <a:r>
              <a:rPr lang="it-IT"/>
              <a:t>- </a:t>
            </a:r>
            <a:r>
              <a:rPr lang="it-IT" sz="1800" b="1"/>
              <a:t>miniaturizzazione dell’elettronica…</a:t>
            </a:r>
          </a:p>
          <a:p>
            <a:pPr marL="457200" indent="-457200"/>
            <a:r>
              <a:rPr lang="it-IT" sz="1800" b="1"/>
              <a:t>               (primo laser chirurgico nel 1967)</a:t>
            </a:r>
          </a:p>
          <a:p>
            <a:pPr marL="457200" indent="-457200"/>
            <a:r>
              <a:rPr lang="it-IT"/>
              <a:t>         </a:t>
            </a:r>
            <a:r>
              <a:rPr lang="it-IT" sz="2000"/>
              <a:t>  ….la corsa per la luna….</a:t>
            </a:r>
          </a:p>
          <a:p>
            <a:pPr marL="457200" indent="-457200"/>
            <a:r>
              <a:rPr lang="it-IT"/>
              <a:t>1965-  George Heilmeiner inventa lo schermo a </a:t>
            </a:r>
            <a:r>
              <a:rPr lang="it-IT" b="1">
                <a:solidFill>
                  <a:srgbClr val="FF3300"/>
                </a:solidFill>
              </a:rPr>
              <a:t>cristalli liquidi</a:t>
            </a:r>
          </a:p>
          <a:p>
            <a:pPr marL="457200" indent="-457200">
              <a:buFontTx/>
              <a:buAutoNum type="arabicPlain" startAt="1969"/>
            </a:pPr>
            <a:r>
              <a:rPr lang="it-IT"/>
              <a:t>-  Primo collegamento a distanza tra calcolatori</a:t>
            </a:r>
          </a:p>
          <a:p>
            <a:pPr marL="457200" indent="-457200"/>
            <a:r>
              <a:rPr lang="it-IT"/>
              <a:t>1969-  Primo orologio al quarzo</a:t>
            </a:r>
          </a:p>
          <a:p>
            <a:pPr marL="457200" indent="-457200"/>
            <a:r>
              <a:rPr lang="it-IT"/>
              <a:t>1971-  Realizzato il primo microcalcolatore</a:t>
            </a:r>
          </a:p>
          <a:p>
            <a:pPr marL="457200" indent="-457200"/>
            <a:r>
              <a:rPr lang="it-IT"/>
              <a:t>1972-  Prima calcolatrice tascabile HP-35</a:t>
            </a:r>
          </a:p>
          <a:p>
            <a:pPr marL="457200" indent="-457200"/>
            <a:r>
              <a:rPr lang="it-IT"/>
              <a:t>1973-  Nasce </a:t>
            </a:r>
            <a:r>
              <a:rPr lang="it-IT" b="1">
                <a:solidFill>
                  <a:srgbClr val="FF3300"/>
                </a:solidFill>
              </a:rPr>
              <a:t>Internet</a:t>
            </a:r>
          </a:p>
          <a:p>
            <a:pPr marL="457200" indent="-457200"/>
            <a:r>
              <a:rPr lang="it-IT"/>
              <a:t>1976- Nasce l’Apple II il primo PC</a:t>
            </a:r>
          </a:p>
        </p:txBody>
      </p:sp>
      <p:sp>
        <p:nvSpPr>
          <p:cNvPr id="110594" name="Text Box 3"/>
          <p:cNvSpPr txBox="1">
            <a:spLocks noChangeArrowheads="1"/>
          </p:cNvSpPr>
          <p:nvPr/>
        </p:nvSpPr>
        <p:spPr bwMode="auto">
          <a:xfrm>
            <a:off x="1116013" y="260350"/>
            <a:ext cx="69405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it-IT" b="1" i="1" u="sng">
                <a:solidFill>
                  <a:srgbClr val="FF3300"/>
                </a:solidFill>
              </a:rPr>
              <a:t>Applicazioni della LA MECCANICA QUANTISTICA</a:t>
            </a:r>
          </a:p>
        </p:txBody>
      </p:sp>
      <p:sp>
        <p:nvSpPr>
          <p:cNvPr id="110595" name="Text Box 4"/>
          <p:cNvSpPr txBox="1">
            <a:spLocks noChangeArrowheads="1"/>
          </p:cNvSpPr>
          <p:nvPr/>
        </p:nvSpPr>
        <p:spPr bwMode="auto">
          <a:xfrm>
            <a:off x="822325" y="5984875"/>
            <a:ext cx="60579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it-IT" b="1">
                <a:solidFill>
                  <a:schemeClr val="accent2"/>
                </a:solidFill>
              </a:rPr>
              <a:t>Primi anni 1990 viene inventato il www……..</a:t>
            </a:r>
            <a:endParaRPr lang="en-GB" b="1">
              <a:solidFill>
                <a:schemeClr val="accent2"/>
              </a:solidFill>
            </a:endParaRP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41" name="Picture 2" descr="Scarabeo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47813" y="476250"/>
            <a:ext cx="5761037" cy="5527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2642" name="Text Box 4"/>
          <p:cNvSpPr txBox="1">
            <a:spLocks noChangeArrowheads="1"/>
          </p:cNvSpPr>
          <p:nvPr/>
        </p:nvSpPr>
        <p:spPr bwMode="auto">
          <a:xfrm>
            <a:off x="6877050" y="1268413"/>
            <a:ext cx="1771650" cy="366712"/>
          </a:xfrm>
          <a:prstGeom prst="rect">
            <a:avLst/>
          </a:prstGeom>
          <a:solidFill>
            <a:srgbClr val="99FF33"/>
          </a:solidFill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it-IT" sz="1800" b="1">
                <a:solidFill>
                  <a:srgbClr val="FF3300"/>
                </a:solidFill>
              </a:rPr>
              <a:t>Elettrodinamica</a:t>
            </a:r>
          </a:p>
        </p:txBody>
      </p:sp>
      <p:sp>
        <p:nvSpPr>
          <p:cNvPr id="112643" name="AutoShape 5"/>
          <p:cNvSpPr>
            <a:spLocks noChangeArrowheads="1"/>
          </p:cNvSpPr>
          <p:nvPr/>
        </p:nvSpPr>
        <p:spPr bwMode="auto">
          <a:xfrm>
            <a:off x="5940425" y="1484313"/>
            <a:ext cx="865188" cy="73025"/>
          </a:xfrm>
          <a:prstGeom prst="leftArrow">
            <a:avLst>
              <a:gd name="adj1" fmla="val 50000"/>
              <a:gd name="adj2" fmla="val 296196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it-IT"/>
          </a:p>
        </p:txBody>
      </p:sp>
      <p:sp>
        <p:nvSpPr>
          <p:cNvPr id="112644" name="Text Box 6"/>
          <p:cNvSpPr txBox="1">
            <a:spLocks noChangeArrowheads="1"/>
          </p:cNvSpPr>
          <p:nvPr/>
        </p:nvSpPr>
        <p:spPr bwMode="auto">
          <a:xfrm>
            <a:off x="231775" y="3449638"/>
            <a:ext cx="1746250" cy="366712"/>
          </a:xfrm>
          <a:prstGeom prst="rect">
            <a:avLst/>
          </a:prstGeom>
          <a:solidFill>
            <a:srgbClr val="99FF33"/>
          </a:solidFill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it-IT" sz="1800" b="1">
                <a:solidFill>
                  <a:srgbClr val="FF3300"/>
                </a:solidFill>
              </a:rPr>
              <a:t>Termodinamica</a:t>
            </a:r>
          </a:p>
        </p:txBody>
      </p:sp>
      <p:sp>
        <p:nvSpPr>
          <p:cNvPr id="112645" name="AutoShape 7"/>
          <p:cNvSpPr>
            <a:spLocks noChangeArrowheads="1"/>
          </p:cNvSpPr>
          <p:nvPr/>
        </p:nvSpPr>
        <p:spPr bwMode="auto">
          <a:xfrm>
            <a:off x="1979613" y="3573463"/>
            <a:ext cx="2087562" cy="142875"/>
          </a:xfrm>
          <a:prstGeom prst="rightArrow">
            <a:avLst>
              <a:gd name="adj1" fmla="val 50000"/>
              <a:gd name="adj2" fmla="val 365278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it-IT"/>
          </a:p>
        </p:txBody>
      </p:sp>
      <p:sp>
        <p:nvSpPr>
          <p:cNvPr id="112646" name="Text Box 8"/>
          <p:cNvSpPr txBox="1">
            <a:spLocks noChangeArrowheads="1"/>
          </p:cNvSpPr>
          <p:nvPr/>
        </p:nvSpPr>
        <p:spPr bwMode="auto">
          <a:xfrm rot="-1368042">
            <a:off x="4500563" y="3357563"/>
            <a:ext cx="1584325" cy="457200"/>
          </a:xfrm>
          <a:prstGeom prst="rect">
            <a:avLst/>
          </a:prstGeom>
          <a:solidFill>
            <a:srgbClr val="99FF33"/>
          </a:solidFill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it-IT" b="1">
                <a:solidFill>
                  <a:srgbClr val="FF3300"/>
                </a:solidFill>
              </a:rPr>
              <a:t>Meccanica</a:t>
            </a:r>
          </a:p>
        </p:txBody>
      </p:sp>
      <p:sp>
        <p:nvSpPr>
          <p:cNvPr id="112647" name="Text Box 9"/>
          <p:cNvSpPr txBox="1">
            <a:spLocks noChangeArrowheads="1"/>
          </p:cNvSpPr>
          <p:nvPr/>
        </p:nvSpPr>
        <p:spPr bwMode="auto">
          <a:xfrm>
            <a:off x="1619250" y="1412875"/>
            <a:ext cx="2362200" cy="366713"/>
          </a:xfrm>
          <a:prstGeom prst="rect">
            <a:avLst/>
          </a:prstGeom>
          <a:solidFill>
            <a:srgbClr val="99FF33"/>
          </a:solidFill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it-IT" sz="1800" b="1">
                <a:solidFill>
                  <a:srgbClr val="FF3300"/>
                </a:solidFill>
              </a:rPr>
              <a:t>Meccanica quantistica</a:t>
            </a:r>
          </a:p>
        </p:txBody>
      </p:sp>
      <p:sp>
        <p:nvSpPr>
          <p:cNvPr id="112648" name="AutoShape 11"/>
          <p:cNvSpPr>
            <a:spLocks noChangeArrowheads="1"/>
          </p:cNvSpPr>
          <p:nvPr/>
        </p:nvSpPr>
        <p:spPr bwMode="auto">
          <a:xfrm>
            <a:off x="3708400" y="1773238"/>
            <a:ext cx="215900" cy="1150937"/>
          </a:xfrm>
          <a:prstGeom prst="downArrow">
            <a:avLst>
              <a:gd name="adj1" fmla="val 50000"/>
              <a:gd name="adj2" fmla="val 133272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it-IT"/>
          </a:p>
        </p:txBody>
      </p:sp>
      <p:sp>
        <p:nvSpPr>
          <p:cNvPr id="112649" name="Text Box 12"/>
          <p:cNvSpPr txBox="1">
            <a:spLocks noChangeArrowheads="1"/>
          </p:cNvSpPr>
          <p:nvPr/>
        </p:nvSpPr>
        <p:spPr bwMode="auto">
          <a:xfrm rot="-1751849">
            <a:off x="6948488" y="2997200"/>
            <a:ext cx="1746250" cy="366713"/>
          </a:xfrm>
          <a:prstGeom prst="rect">
            <a:avLst/>
          </a:prstGeom>
          <a:solidFill>
            <a:srgbClr val="99FF33"/>
          </a:solidFill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it-IT" sz="1800" b="1">
                <a:solidFill>
                  <a:srgbClr val="FF3300"/>
                </a:solidFill>
              </a:rPr>
              <a:t>Termodinamica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394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22275" y="1219200"/>
            <a:ext cx="8440738" cy="472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4690" name="Text Box 3"/>
          <p:cNvSpPr txBox="1">
            <a:spLocks noChangeArrowheads="1"/>
          </p:cNvSpPr>
          <p:nvPr/>
        </p:nvSpPr>
        <p:spPr bwMode="auto">
          <a:xfrm>
            <a:off x="1619250" y="404813"/>
            <a:ext cx="5218113" cy="457200"/>
          </a:xfrm>
          <a:prstGeom prst="rect">
            <a:avLst/>
          </a:prstGeom>
          <a:solidFill>
            <a:srgbClr val="99FF33"/>
          </a:solidFill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it-IT" b="1">
                <a:solidFill>
                  <a:srgbClr val="FF3300"/>
                </a:solidFill>
              </a:rPr>
              <a:t>Applicazione dell’Elettromagnetismo!!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93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37" name="Text Box 2"/>
          <p:cNvSpPr txBox="1">
            <a:spLocks noChangeArrowheads="1"/>
          </p:cNvSpPr>
          <p:nvPr/>
        </p:nvSpPr>
        <p:spPr bwMode="auto">
          <a:xfrm>
            <a:off x="455613" y="1773238"/>
            <a:ext cx="8232775" cy="3416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/>
            <a:endParaRPr lang="it-IT"/>
          </a:p>
          <a:p>
            <a:pPr algn="ctr"/>
            <a:r>
              <a:rPr lang="it-IT" b="1">
                <a:solidFill>
                  <a:schemeClr val="accent2"/>
                </a:solidFill>
              </a:rPr>
              <a:t>Il sapere scientifico ha permesso l’acquisizione da parte dell’umanità di forme di vita migliori e più complesse</a:t>
            </a:r>
          </a:p>
          <a:p>
            <a:pPr algn="ctr"/>
            <a:endParaRPr lang="it-IT" b="1">
              <a:solidFill>
                <a:schemeClr val="accent2"/>
              </a:solidFill>
            </a:endParaRPr>
          </a:p>
          <a:p>
            <a:pPr algn="ctr"/>
            <a:r>
              <a:rPr lang="it-IT" b="1">
                <a:solidFill>
                  <a:schemeClr val="accent2"/>
                </a:solidFill>
              </a:rPr>
              <a:t>QUESTO CI HA CAMBIATO</a:t>
            </a:r>
          </a:p>
          <a:p>
            <a:pPr algn="ctr"/>
            <a:r>
              <a:rPr lang="it-IT" b="1">
                <a:solidFill>
                  <a:schemeClr val="accent2"/>
                </a:solidFill>
              </a:rPr>
              <a:t>è un processo inarrestabile</a:t>
            </a:r>
          </a:p>
          <a:p>
            <a:pPr algn="ctr"/>
            <a:endParaRPr lang="it-IT" b="1">
              <a:solidFill>
                <a:schemeClr val="accent2"/>
              </a:solidFill>
            </a:endParaRPr>
          </a:p>
          <a:p>
            <a:pPr algn="ctr"/>
            <a:endParaRPr lang="it-IT" b="1"/>
          </a:p>
          <a:p>
            <a:pPr algn="ctr"/>
            <a:r>
              <a:rPr lang="it-IT"/>
              <a:t>  </a:t>
            </a:r>
            <a:endParaRPr lang="en-GB"/>
          </a:p>
        </p:txBody>
      </p:sp>
      <p:sp>
        <p:nvSpPr>
          <p:cNvPr id="116738" name="Text Box 6"/>
          <p:cNvSpPr txBox="1">
            <a:spLocks noChangeArrowheads="1"/>
          </p:cNvSpPr>
          <p:nvPr/>
        </p:nvSpPr>
        <p:spPr bwMode="auto">
          <a:xfrm>
            <a:off x="1092200" y="404813"/>
            <a:ext cx="6958013" cy="831850"/>
          </a:xfrm>
          <a:prstGeom prst="rect">
            <a:avLst/>
          </a:prstGeom>
          <a:solidFill>
            <a:srgbClr val="FFFF00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it-IT" b="1">
                <a:solidFill>
                  <a:srgbClr val="FF3300"/>
                </a:solidFill>
              </a:rPr>
              <a:t>   INVENZIONE DEL METODO SCIENTIFICO</a:t>
            </a:r>
          </a:p>
          <a:p>
            <a:r>
              <a:rPr lang="it-IT" b="1">
                <a:solidFill>
                  <a:srgbClr val="FF3300"/>
                </a:solidFill>
              </a:rPr>
              <a:t>è la verifica sperimentale che sceglie la teoria giusta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785" name="Text Box 4"/>
          <p:cNvSpPr txBox="1">
            <a:spLocks noChangeArrowheads="1"/>
          </p:cNvSpPr>
          <p:nvPr/>
        </p:nvSpPr>
        <p:spPr bwMode="auto">
          <a:xfrm>
            <a:off x="360363" y="1905000"/>
            <a:ext cx="8423275" cy="304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/>
            <a:r>
              <a:rPr lang="it-IT" b="1">
                <a:solidFill>
                  <a:srgbClr val="FF3300"/>
                </a:solidFill>
              </a:rPr>
              <a:t>Le </a:t>
            </a:r>
            <a:r>
              <a:rPr lang="it-IT" b="1">
                <a:solidFill>
                  <a:schemeClr val="accent2"/>
                </a:solidFill>
              </a:rPr>
              <a:t>RICADUTE TECNOLOGICHE</a:t>
            </a:r>
            <a:r>
              <a:rPr lang="it-IT" b="1">
                <a:solidFill>
                  <a:srgbClr val="FF3300"/>
                </a:solidFill>
              </a:rPr>
              <a:t> cambiano la società</a:t>
            </a:r>
          </a:p>
          <a:p>
            <a:pPr algn="ctr"/>
            <a:r>
              <a:rPr lang="it-IT" b="1">
                <a:solidFill>
                  <a:srgbClr val="FF3300"/>
                </a:solidFill>
              </a:rPr>
              <a:t>La medicina</a:t>
            </a:r>
          </a:p>
          <a:p>
            <a:pPr algn="ctr"/>
            <a:r>
              <a:rPr lang="it-IT" b="1">
                <a:solidFill>
                  <a:srgbClr val="FF3300"/>
                </a:solidFill>
              </a:rPr>
              <a:t>La televisione</a:t>
            </a:r>
          </a:p>
          <a:p>
            <a:pPr algn="ctr"/>
            <a:r>
              <a:rPr lang="it-IT" b="1">
                <a:solidFill>
                  <a:srgbClr val="FF3300"/>
                </a:solidFill>
              </a:rPr>
              <a:t>Il web</a:t>
            </a:r>
          </a:p>
          <a:p>
            <a:pPr algn="ctr"/>
            <a:r>
              <a:rPr lang="it-IT" b="1">
                <a:solidFill>
                  <a:srgbClr val="FF3300"/>
                </a:solidFill>
              </a:rPr>
              <a:t>I telefonini</a:t>
            </a:r>
          </a:p>
          <a:p>
            <a:pPr algn="ctr"/>
            <a:r>
              <a:rPr lang="it-IT" b="1">
                <a:solidFill>
                  <a:srgbClr val="FF3300"/>
                </a:solidFill>
              </a:rPr>
              <a:t>Le fabbriche</a:t>
            </a:r>
          </a:p>
          <a:p>
            <a:pPr algn="ctr"/>
            <a:r>
              <a:rPr lang="it-IT" b="1">
                <a:solidFill>
                  <a:srgbClr val="FF3300"/>
                </a:solidFill>
              </a:rPr>
              <a:t>L’organizzazione sociale</a:t>
            </a:r>
          </a:p>
          <a:p>
            <a:pPr algn="ctr"/>
            <a:r>
              <a:rPr lang="it-IT" b="1">
                <a:solidFill>
                  <a:srgbClr val="FF3300"/>
                </a:solidFill>
              </a:rPr>
              <a:t>ecc, ecc</a:t>
            </a:r>
          </a:p>
        </p:txBody>
      </p:sp>
      <p:sp>
        <p:nvSpPr>
          <p:cNvPr id="118786" name="Text Box 6"/>
          <p:cNvSpPr txBox="1">
            <a:spLocks noChangeArrowheads="1"/>
          </p:cNvSpPr>
          <p:nvPr/>
        </p:nvSpPr>
        <p:spPr bwMode="auto">
          <a:xfrm>
            <a:off x="1690688" y="404813"/>
            <a:ext cx="5402262" cy="830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ctr"/>
            <a:r>
              <a:rPr lang="it-IT" b="1">
                <a:solidFill>
                  <a:schemeClr val="accent2"/>
                </a:solidFill>
              </a:rPr>
              <a:t>La ricerca in Fisica di base ha prodotto </a:t>
            </a:r>
          </a:p>
          <a:p>
            <a:pPr algn="ctr"/>
            <a:r>
              <a:rPr lang="it-IT" b="1">
                <a:solidFill>
                  <a:schemeClr val="accent2"/>
                </a:solidFill>
              </a:rPr>
              <a:t>PROFONDI cambiamenti culturali</a:t>
            </a:r>
          </a:p>
        </p:txBody>
      </p:sp>
      <p:sp>
        <p:nvSpPr>
          <p:cNvPr id="118787" name="Text Box 7"/>
          <p:cNvSpPr txBox="1">
            <a:spLocks noChangeArrowheads="1"/>
          </p:cNvSpPr>
          <p:nvPr/>
        </p:nvSpPr>
        <p:spPr bwMode="auto">
          <a:xfrm>
            <a:off x="1763713" y="5732463"/>
            <a:ext cx="6037262" cy="83185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it-IT" b="1">
                <a:solidFill>
                  <a:schemeClr val="accent2"/>
                </a:solidFill>
              </a:rPr>
              <a:t>Si poteva o doveva fermare questo processo?</a:t>
            </a:r>
          </a:p>
          <a:p>
            <a:endParaRPr lang="it-IT" b="1">
              <a:solidFill>
                <a:schemeClr val="accent2"/>
              </a:solidFill>
            </a:endParaRP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33" name="Text Box 4"/>
          <p:cNvSpPr txBox="1">
            <a:spLocks noChangeArrowheads="1"/>
          </p:cNvSpPr>
          <p:nvPr/>
        </p:nvSpPr>
        <p:spPr bwMode="auto">
          <a:xfrm>
            <a:off x="603250" y="1196975"/>
            <a:ext cx="8040688" cy="3046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it-IT" sz="3200" b="1">
                <a:solidFill>
                  <a:schemeClr val="accent2"/>
                </a:solidFill>
              </a:rPr>
              <a:t>NO, è parte della storia, per come siamo fatti</a:t>
            </a:r>
          </a:p>
          <a:p>
            <a:endParaRPr lang="it-IT" sz="3200" b="1">
              <a:solidFill>
                <a:schemeClr val="accent2"/>
              </a:solidFill>
            </a:endParaRPr>
          </a:p>
          <a:p>
            <a:r>
              <a:rPr lang="it-IT" sz="3200" b="1">
                <a:solidFill>
                  <a:schemeClr val="accent2"/>
                </a:solidFill>
              </a:rPr>
              <a:t>Cultura</a:t>
            </a:r>
          </a:p>
          <a:p>
            <a:r>
              <a:rPr lang="it-IT" sz="3200" b="1">
                <a:solidFill>
                  <a:schemeClr val="accent2"/>
                </a:solidFill>
              </a:rPr>
              <a:t>             Politica</a:t>
            </a:r>
          </a:p>
          <a:p>
            <a:r>
              <a:rPr lang="it-IT" sz="3200" b="1">
                <a:solidFill>
                  <a:schemeClr val="accent2"/>
                </a:solidFill>
              </a:rPr>
              <a:t>                         Religione</a:t>
            </a:r>
          </a:p>
          <a:p>
            <a:r>
              <a:rPr lang="it-IT" sz="3200" b="1">
                <a:solidFill>
                  <a:schemeClr val="accent2"/>
                </a:solidFill>
              </a:rPr>
              <a:t>                                        Benessere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Default Design">
  <a:themeElements>
    <a:clrScheme name="Default Design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Default Desig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1103</TotalTime>
  <Words>1344</Words>
  <Application>Microsoft Office PowerPoint</Application>
  <PresentationFormat>On-screen Show (4:3)</PresentationFormat>
  <Paragraphs>416</Paragraphs>
  <Slides>53</Slides>
  <Notes>53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8</vt:i4>
      </vt:variant>
      <vt:variant>
        <vt:lpstr>Modello struttura</vt:lpstr>
      </vt:variant>
      <vt:variant>
        <vt:i4>1</vt:i4>
      </vt:variant>
      <vt:variant>
        <vt:lpstr>Titoli diapositive</vt:lpstr>
      </vt:variant>
      <vt:variant>
        <vt:i4>53</vt:i4>
      </vt:variant>
    </vt:vector>
  </HeadingPairs>
  <TitlesOfParts>
    <vt:vector size="62" baseType="lpstr">
      <vt:lpstr>Times New Roman</vt:lpstr>
      <vt:lpstr>ＭＳ Ｐゴシック</vt:lpstr>
      <vt:lpstr>Arial</vt:lpstr>
      <vt:lpstr>Calibri</vt:lpstr>
      <vt:lpstr>Wingdings</vt:lpstr>
      <vt:lpstr>Script MT Bold</vt:lpstr>
      <vt:lpstr>Rockwell Extra Bold</vt:lpstr>
      <vt:lpstr>Symbol</vt:lpstr>
      <vt:lpstr>Default Design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Il Sole</vt:lpstr>
      <vt:lpstr>Presentazione di PowerPoint</vt:lpstr>
      <vt:lpstr>Presentazione di PowerPoint</vt:lpstr>
      <vt:lpstr>Presentazione di PowerPoint</vt:lpstr>
      <vt:lpstr>Presentazione di PowerPoint</vt:lpstr>
      <vt:lpstr>Resti di una supernova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</vt:vector>
  </TitlesOfParts>
  <Company>INFN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Calvetti</dc:creator>
  <cp:lastModifiedBy>*** ***</cp:lastModifiedBy>
  <cp:revision>212</cp:revision>
  <dcterms:created xsi:type="dcterms:W3CDTF">2004-01-17T08:48:11Z</dcterms:created>
  <dcterms:modified xsi:type="dcterms:W3CDTF">2011-02-01T12:44:36Z</dcterms:modified>
</cp:coreProperties>
</file>