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1" r:id="rId1"/>
  </p:sldMasterIdLst>
  <p:sldIdLst>
    <p:sldId id="256" r:id="rId2"/>
    <p:sldId id="257" r:id="rId3"/>
    <p:sldId id="266" r:id="rId4"/>
    <p:sldId id="267" r:id="rId5"/>
    <p:sldId id="261" r:id="rId6"/>
    <p:sldId id="27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233"/>
    <a:srgbClr val="FF9300"/>
    <a:srgbClr val="FF2F92"/>
    <a:srgbClr val="FF40FF"/>
    <a:srgbClr val="E94363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3"/>
    <p:restoredTop sz="94707"/>
  </p:normalViewPr>
  <p:slideViewPr>
    <p:cSldViewPr snapToGrid="0" snapToObjects="1">
      <p:cViewPr varScale="1">
        <p:scale>
          <a:sx n="90" d="100"/>
          <a:sy n="90" d="100"/>
        </p:scale>
        <p:origin x="3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B174EB-E086-414D-A2C0-89518AE48C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F0A1BA-F458-FE41-8FCB-7D3A88242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E8EE63-4871-E34C-B71A-0FFA63285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72C0A3-19D6-3A4E-AC7C-6C5224EAD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921911-D687-0641-9151-D30C517F6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75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51A5DF-85F2-F540-8119-2BDCE317A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144D39-E5B8-D548-AC17-D822FD2F7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004DA0-CE4C-9A45-8C5A-2AB45E99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80928C-08E3-8949-B5A7-AE79544B8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0C44F6-FBE1-314C-A4ED-CDA634110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4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ECB78E-2E0C-0E49-A55A-32C62877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9E13CF-0EC4-C84D-857E-3ECB7D1C9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FBE82C-70E0-704E-9B85-C5BA23FAA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735807-BE76-834A-BCED-F7BCBDD8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28500C-F816-4C49-9777-54B9C83A9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304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B61729-C79F-CD42-BC9C-61FE9528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549666-63A5-8442-8526-94B4B346E4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6F53951-3871-0140-9150-65272F8F0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583CAD8-256C-FE46-9843-FAA1F545A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62C2BE-5D49-5E40-AFF4-E9EE0DC0D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AA2783-355B-5740-8BD8-A3CE8784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9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65AF5A-E3D8-274C-9249-23B6F84D5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13996C-CB46-A64F-9EA0-1F85A800F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60782D-6EE9-F84E-8F89-9A4011F5E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D725517-3374-5F45-8BB9-4CD43589F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75A9CBF-9234-4048-90F9-B386BC7B8E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7D31C65-C82A-A248-89D2-5AA5BCF3D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E365BBD-F0D4-2643-BD63-DC1C65580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EDB7905-2AEF-B144-A119-3CA49FD74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10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265DF9-AEF2-0F4A-AD36-8F18C5AD7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F8BC17A-078B-A440-8230-119B2C4AD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1541623-2E3B-EF40-9036-0F6ECEE7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985CEBE-83F7-C448-BCDC-6AAE11C14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80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D8B23B7-226E-7448-B207-209D0BE10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6AA29D4-A1E7-3148-B1FD-4169BB471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77BBCEB-A3D8-864A-97B6-009A53A8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48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30A576-C5CD-A540-AC29-87DD0E9F4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5F38E9-D5BD-A445-8479-32CA4415E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F0E7B4F-C82B-A847-94D7-9747421BC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BC547B6-0929-044D-BFE8-7004BEDE9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277ECC-3A0B-7342-8667-06CEDDDDE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7F6E8CE-A501-8943-9AF0-70B98CE2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76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9453B4-CA29-CC4A-85C5-F4A7493DE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5057D28-C0C4-DD44-BD96-3A46A5630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68009F7-7093-1C4D-9970-428F12D66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849F67E-4F34-9740-9711-6B2C191F2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C6D31A4-9349-BE48-805B-9CBE1EB4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0DFBA81-54A4-FB49-A9D3-DFB456C9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24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4BFF01-9697-F140-8261-CE506F94A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0B62B39-9837-FF46-9376-AA0881739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60A911-84F4-8141-81C0-387E783E6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8E9E0EC-D982-AD49-8C2A-212505BB4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C0CCBB-D8EE-9C44-B85B-7195E384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9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65145BA-48BA-2A45-82C8-4C83EACC79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C80B0CA-BEFC-2740-B8F9-6DC620A4E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A1A4AA-2999-8047-928F-25585605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0981A4-A249-644E-9991-F8825DF52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1791FD-4C04-D446-9656-57B149DE6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2886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49A7BE4-EBF9-554F-8289-96670A03A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91F1080-A834-8A43-A83B-B7835897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CB0F85-4D61-914F-8378-08C6293B1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10/9/19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9D3D4E-C270-CD45-AD37-198077B4E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AF65D6-60E6-334C-91E0-52A8A15BDE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304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1BA32BC-C608-7745-A4C6-C244B4D24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294" y="878415"/>
            <a:ext cx="4236179" cy="79677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2868F47-EC70-EF40-B9A4-978A9FAE29E1}"/>
              </a:ext>
            </a:extLst>
          </p:cNvPr>
          <p:cNvSpPr txBox="1"/>
          <p:nvPr/>
        </p:nvSpPr>
        <p:spPr>
          <a:xfrm>
            <a:off x="2503511" y="5247869"/>
            <a:ext cx="7184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2F92"/>
                </a:solidFill>
                <a:latin typeface="Candara" panose="020E0502030303020204" pitchFamily="34" charset="0"/>
              </a:rPr>
              <a:t>S. Bertelli per Servizio Informazione e Divulgazione Scientifica LNF - INFN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ADC3053-B63F-FD42-BC5E-F8A9C3DB2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483" y="1911927"/>
            <a:ext cx="5714514" cy="3099202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659159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1BA32BC-C608-7745-A4C6-C244B4D24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19" y="577260"/>
            <a:ext cx="4236179" cy="796773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2AC11BF-7476-754D-BE9C-5B6E535DB03D}"/>
              </a:ext>
            </a:extLst>
          </p:cNvPr>
          <p:cNvSpPr/>
          <p:nvPr/>
        </p:nvSpPr>
        <p:spPr>
          <a:xfrm>
            <a:off x="5051168" y="513981"/>
            <a:ext cx="3608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cap="none" spc="0" dirty="0">
                <a:ln w="0"/>
                <a:solidFill>
                  <a:srgbClr val="FF2F9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ndara" panose="020E0502030303020204" pitchFamily="34" charset="0"/>
                <a:cs typeface="Arial Hebrew" pitchFamily="2" charset="-79"/>
              </a:rPr>
              <a:t>Educational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76C0F65-991E-0749-B394-08AE36E8C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07" y="2357269"/>
            <a:ext cx="3442541" cy="1111877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DD452E3-80C0-C24D-A0E9-A863216AD566}"/>
              </a:ext>
            </a:extLst>
          </p:cNvPr>
          <p:cNvSpPr txBox="1"/>
          <p:nvPr/>
        </p:nvSpPr>
        <p:spPr>
          <a:xfrm>
            <a:off x="741871" y="3396957"/>
            <a:ext cx="135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FF2F92"/>
                </a:solidFill>
                <a:latin typeface="Candara" panose="020E0502030303020204" pitchFamily="34" charset="0"/>
              </a:rPr>
              <a:t>[EDU] Kids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F072BCD-C4EF-5F44-8614-DC713126CE40}"/>
              </a:ext>
            </a:extLst>
          </p:cNvPr>
          <p:cNvSpPr txBox="1"/>
          <p:nvPr/>
        </p:nvSpPr>
        <p:spPr>
          <a:xfrm>
            <a:off x="741871" y="3766289"/>
            <a:ext cx="2291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FF2F92"/>
                </a:solidFill>
                <a:latin typeface="Candara" panose="020E0502030303020204" pitchFamily="34" charset="0"/>
              </a:rPr>
              <a:t>Matinées di scienza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58373CA-C6B9-5E43-9787-DA347A10BCBC}"/>
              </a:ext>
            </a:extLst>
          </p:cNvPr>
          <p:cNvSpPr txBox="1"/>
          <p:nvPr/>
        </p:nvSpPr>
        <p:spPr>
          <a:xfrm>
            <a:off x="741871" y="4135621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FF2F92"/>
                </a:solidFill>
                <a:latin typeface="Candara" panose="020E0502030303020204" pitchFamily="34" charset="0"/>
              </a:rPr>
              <a:t>IDWGS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0AAFD33-C16F-624C-BC57-811ADE924EF6}"/>
              </a:ext>
            </a:extLst>
          </p:cNvPr>
          <p:cNvSpPr txBox="1"/>
          <p:nvPr/>
        </p:nvSpPr>
        <p:spPr>
          <a:xfrm>
            <a:off x="741870" y="4504953"/>
            <a:ext cx="1468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solidFill>
                  <a:srgbClr val="FF2F92"/>
                </a:solidFill>
                <a:latin typeface="Candara" panose="020E0502030303020204" pitchFamily="34" charset="0"/>
              </a:rPr>
              <a:t>Masterclass</a:t>
            </a:r>
            <a:endParaRPr lang="it-IT" sz="2000" dirty="0">
              <a:solidFill>
                <a:srgbClr val="FF2F92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E895E15-3DE8-F747-ADFB-9F6BE346E2A5}"/>
              </a:ext>
            </a:extLst>
          </p:cNvPr>
          <p:cNvSpPr txBox="1"/>
          <p:nvPr/>
        </p:nvSpPr>
        <p:spPr>
          <a:xfrm>
            <a:off x="741870" y="4922411"/>
            <a:ext cx="986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solidFill>
                  <a:srgbClr val="FF2F92"/>
                </a:solidFill>
                <a:latin typeface="Candara" panose="020E0502030303020204" pitchFamily="34" charset="0"/>
              </a:rPr>
              <a:t>Inspyre</a:t>
            </a:r>
            <a:endParaRPr lang="it-IT" sz="2000" dirty="0">
              <a:solidFill>
                <a:srgbClr val="FF2F92"/>
              </a:solidFill>
              <a:latin typeface="Candara" panose="020E0502030303020204" pitchFamily="34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B4317F1-B0A0-DF40-AB20-C16EA8403F37}"/>
              </a:ext>
            </a:extLst>
          </p:cNvPr>
          <p:cNvSpPr txBox="1"/>
          <p:nvPr/>
        </p:nvSpPr>
        <p:spPr>
          <a:xfrm>
            <a:off x="741870" y="5315806"/>
            <a:ext cx="1859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solidFill>
                  <a:srgbClr val="FF2F92"/>
                </a:solidFill>
                <a:latin typeface="Candara" panose="020E0502030303020204" pitchFamily="34" charset="0"/>
              </a:rPr>
              <a:t>Summer</a:t>
            </a:r>
            <a:r>
              <a:rPr lang="it-IT" sz="2000" dirty="0">
                <a:solidFill>
                  <a:srgbClr val="FF2F92"/>
                </a:solidFill>
                <a:latin typeface="Candara" panose="020E0502030303020204" pitchFamily="34" charset="0"/>
              </a:rPr>
              <a:t> </a:t>
            </a:r>
            <a:r>
              <a:rPr lang="it-IT" sz="2000" dirty="0" err="1">
                <a:solidFill>
                  <a:srgbClr val="FF2F92"/>
                </a:solidFill>
                <a:latin typeface="Candara" panose="020E0502030303020204" pitchFamily="34" charset="0"/>
              </a:rPr>
              <a:t>school</a:t>
            </a:r>
            <a:endParaRPr lang="it-IT" sz="2000" dirty="0">
              <a:solidFill>
                <a:srgbClr val="FF2F92"/>
              </a:solidFill>
              <a:latin typeface="Candara" panose="020E050203030302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CD834E5-5047-FB47-93AA-9577C01E14C7}"/>
              </a:ext>
            </a:extLst>
          </p:cNvPr>
          <p:cNvSpPr txBox="1"/>
          <p:nvPr/>
        </p:nvSpPr>
        <p:spPr>
          <a:xfrm>
            <a:off x="750045" y="5748943"/>
            <a:ext cx="2534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solidFill>
                  <a:srgbClr val="FF2F92"/>
                </a:solidFill>
                <a:latin typeface="Candara" panose="020E0502030303020204" pitchFamily="34" charset="0"/>
              </a:rPr>
              <a:t>Researchers</a:t>
            </a:r>
            <a:r>
              <a:rPr lang="it-IT" sz="2000" dirty="0">
                <a:solidFill>
                  <a:srgbClr val="FF2F92"/>
                </a:solidFill>
                <a:latin typeface="Candara" panose="020E0502030303020204" pitchFamily="34" charset="0"/>
              </a:rPr>
              <a:t> @</a:t>
            </a:r>
            <a:r>
              <a:rPr lang="it-IT" sz="2000" dirty="0" err="1">
                <a:solidFill>
                  <a:srgbClr val="FF2F92"/>
                </a:solidFill>
                <a:latin typeface="Candara" panose="020E0502030303020204" pitchFamily="34" charset="0"/>
              </a:rPr>
              <a:t>school</a:t>
            </a:r>
            <a:endParaRPr lang="it-IT" sz="2000" dirty="0">
              <a:solidFill>
                <a:srgbClr val="FF2F92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55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14" grpId="1"/>
      <p:bldP spid="16" grpId="1"/>
      <p:bldP spid="17" grpId="1"/>
      <p:bldP spid="18" grpId="1"/>
      <p:bldP spid="19" grpId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1BA32BC-C608-7745-A4C6-C244B4D24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19" y="577260"/>
            <a:ext cx="4236179" cy="796773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2AC11BF-7476-754D-BE9C-5B6E535DB03D}"/>
              </a:ext>
            </a:extLst>
          </p:cNvPr>
          <p:cNvSpPr/>
          <p:nvPr/>
        </p:nvSpPr>
        <p:spPr>
          <a:xfrm>
            <a:off x="5051168" y="513981"/>
            <a:ext cx="3608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cap="none" spc="0" dirty="0">
                <a:ln w="0"/>
                <a:solidFill>
                  <a:srgbClr val="FF2F9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ndara" panose="020E0502030303020204" pitchFamily="34" charset="0"/>
                <a:cs typeface="Arial Hebrew" pitchFamily="2" charset="-79"/>
              </a:rPr>
              <a:t>Educational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76C0F65-991E-0749-B394-08AE36E8C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07" y="2357269"/>
            <a:ext cx="3442541" cy="111187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262BAF4-434C-E141-8589-0D9BF798A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191" y="2383355"/>
            <a:ext cx="3751913" cy="1254439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DBBAD2D-8B7D-2C4D-A9E6-AAAF37D727C7}"/>
              </a:ext>
            </a:extLst>
          </p:cNvPr>
          <p:cNvSpPr txBox="1"/>
          <p:nvPr/>
        </p:nvSpPr>
        <p:spPr>
          <a:xfrm>
            <a:off x="4376143" y="3692645"/>
            <a:ext cx="181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solidFill>
                  <a:srgbClr val="FF9300"/>
                </a:solidFill>
                <a:latin typeface="Candara" panose="020E0502030303020204" pitchFamily="34" charset="0"/>
              </a:rPr>
              <a:t>AggiornaMenti</a:t>
            </a:r>
            <a:endParaRPr lang="it-IT" sz="2000" dirty="0">
              <a:solidFill>
                <a:srgbClr val="FF9300"/>
              </a:solidFill>
              <a:latin typeface="Candara" panose="020E0502030303020204" pitchFamily="34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32A9259-A8A4-A449-A73C-78261F3269D8}"/>
              </a:ext>
            </a:extLst>
          </p:cNvPr>
          <p:cNvSpPr txBox="1"/>
          <p:nvPr/>
        </p:nvSpPr>
        <p:spPr>
          <a:xfrm>
            <a:off x="4376143" y="4061977"/>
            <a:ext cx="1927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FF9300"/>
                </a:solidFill>
                <a:latin typeface="Candara" panose="020E0502030303020204" pitchFamily="34" charset="0"/>
              </a:rPr>
              <a:t>Incontri di Fisica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1841455-F93A-DA4E-92FC-6410C9147BE9}"/>
              </a:ext>
            </a:extLst>
          </p:cNvPr>
          <p:cNvSpPr txBox="1"/>
          <p:nvPr/>
        </p:nvSpPr>
        <p:spPr>
          <a:xfrm>
            <a:off x="4376143" y="4431309"/>
            <a:ext cx="2975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FF9300"/>
                </a:solidFill>
                <a:latin typeface="Candara" panose="020E0502030303020204" pitchFamily="34" charset="0"/>
              </a:rPr>
              <a:t>Incontri di Fisica Moderna</a:t>
            </a:r>
          </a:p>
        </p:txBody>
      </p:sp>
    </p:spTree>
    <p:extLst>
      <p:ext uri="{BB962C8B-B14F-4D97-AF65-F5344CB8AC3E}">
        <p14:creationId xmlns:p14="http://schemas.microsoft.com/office/powerpoint/2010/main" val="39853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1BA32BC-C608-7745-A4C6-C244B4D24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19" y="577260"/>
            <a:ext cx="4236179" cy="796773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2AC11BF-7476-754D-BE9C-5B6E535DB03D}"/>
              </a:ext>
            </a:extLst>
          </p:cNvPr>
          <p:cNvSpPr/>
          <p:nvPr/>
        </p:nvSpPr>
        <p:spPr>
          <a:xfrm>
            <a:off x="5051168" y="513981"/>
            <a:ext cx="3608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cap="none" spc="0" dirty="0">
                <a:ln w="0"/>
                <a:solidFill>
                  <a:srgbClr val="FF2F9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ndara" panose="020E0502030303020204" pitchFamily="34" charset="0"/>
                <a:cs typeface="Arial Hebrew" pitchFamily="2" charset="-79"/>
              </a:rPr>
              <a:t>Educational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76C0F65-991E-0749-B394-08AE36E8C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07" y="2357269"/>
            <a:ext cx="3442541" cy="111187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262BAF4-434C-E141-8589-0D9BF798A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191" y="2383355"/>
            <a:ext cx="3751913" cy="125443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E3CFB69-0554-C145-B33F-C1538CDE9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044" y="2386785"/>
            <a:ext cx="3729105" cy="1254439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F364871-C82C-5043-8632-4648B85448D7}"/>
              </a:ext>
            </a:extLst>
          </p:cNvPr>
          <p:cNvSpPr txBox="1"/>
          <p:nvPr/>
        </p:nvSpPr>
        <p:spPr>
          <a:xfrm>
            <a:off x="8370628" y="3644795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ED7233"/>
                </a:solidFill>
                <a:latin typeface="Candara" panose="020E0502030303020204" pitchFamily="34" charset="0"/>
              </a:rPr>
              <a:t>Visitor Centre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CEC340E-095E-0040-8FE7-556441083AE1}"/>
              </a:ext>
            </a:extLst>
          </p:cNvPr>
          <p:cNvSpPr txBox="1"/>
          <p:nvPr/>
        </p:nvSpPr>
        <p:spPr>
          <a:xfrm>
            <a:off x="8370628" y="4014127"/>
            <a:ext cx="1342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solidFill>
                  <a:srgbClr val="ED7233"/>
                </a:solidFill>
                <a:latin typeface="Candara" panose="020E0502030303020204" pitchFamily="34" charset="0"/>
              </a:rPr>
              <a:t>OpenLABS</a:t>
            </a:r>
            <a:endParaRPr lang="it-IT" sz="2000" dirty="0">
              <a:solidFill>
                <a:srgbClr val="ED7233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6AEA692-B914-0D47-BD62-4B2C757E21E8}"/>
              </a:ext>
            </a:extLst>
          </p:cNvPr>
          <p:cNvSpPr txBox="1"/>
          <p:nvPr/>
        </p:nvSpPr>
        <p:spPr>
          <a:xfrm>
            <a:off x="8370628" y="4455648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ED7233"/>
                </a:solidFill>
                <a:latin typeface="Candara" panose="020E0502030303020204" pitchFamily="34" charset="0"/>
              </a:rPr>
              <a:t>Notte Europea dei Ricercatori</a:t>
            </a:r>
          </a:p>
        </p:txBody>
      </p:sp>
    </p:spTree>
    <p:extLst>
      <p:ext uri="{BB962C8B-B14F-4D97-AF65-F5344CB8AC3E}">
        <p14:creationId xmlns:p14="http://schemas.microsoft.com/office/powerpoint/2010/main" val="31141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1BA32BC-C608-7745-A4C6-C244B4D24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19" y="577260"/>
            <a:ext cx="4236179" cy="796773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2AC11BF-7476-754D-BE9C-5B6E535DB03D}"/>
              </a:ext>
            </a:extLst>
          </p:cNvPr>
          <p:cNvSpPr/>
          <p:nvPr/>
        </p:nvSpPr>
        <p:spPr>
          <a:xfrm>
            <a:off x="5051168" y="513981"/>
            <a:ext cx="3608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cap="none" spc="0" dirty="0">
                <a:ln w="0"/>
                <a:solidFill>
                  <a:srgbClr val="FF2F9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ndara" panose="020E0502030303020204" pitchFamily="34" charset="0"/>
                <a:cs typeface="Arial Hebrew" pitchFamily="2" charset="-79"/>
              </a:rPr>
              <a:t>Educational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762552F-1ED9-A540-A5C0-04EA5CA115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683" y="1587543"/>
            <a:ext cx="8910061" cy="4887583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10" name="Parallelogram 5">
            <a:extLst>
              <a:ext uri="{FF2B5EF4-FFF2-40B4-BE49-F238E27FC236}">
                <a16:creationId xmlns:a16="http://schemas.microsoft.com/office/drawing/2014/main" id="{65AE6E82-4B6F-2449-8FCB-959E8A5C43DB}"/>
              </a:ext>
            </a:extLst>
          </p:cNvPr>
          <p:cNvSpPr/>
          <p:nvPr/>
        </p:nvSpPr>
        <p:spPr>
          <a:xfrm rot="20546247" flipH="1">
            <a:off x="6230960" y="3007350"/>
            <a:ext cx="514137" cy="396726"/>
          </a:xfrm>
          <a:prstGeom prst="parallelogram">
            <a:avLst>
              <a:gd name="adj" fmla="val 29677"/>
            </a:avLst>
          </a:pr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Oswald Regular" panose="02000503000000000000" pitchFamily="2" charset="0"/>
            </a:endParaRPr>
          </a:p>
        </p:txBody>
      </p:sp>
      <p:sp>
        <p:nvSpPr>
          <p:cNvPr id="12" name="Down Arrow 6">
            <a:extLst>
              <a:ext uri="{FF2B5EF4-FFF2-40B4-BE49-F238E27FC236}">
                <a16:creationId xmlns:a16="http://schemas.microsoft.com/office/drawing/2014/main" id="{410B8A55-4B02-8248-BE39-C12A4DE40FD4}"/>
              </a:ext>
            </a:extLst>
          </p:cNvPr>
          <p:cNvSpPr/>
          <p:nvPr/>
        </p:nvSpPr>
        <p:spPr>
          <a:xfrm rot="2924878">
            <a:off x="6657421" y="2428580"/>
            <a:ext cx="498764" cy="710421"/>
          </a:xfrm>
          <a:prstGeom prst="downArrow">
            <a:avLst/>
          </a:prstGeom>
          <a:solidFill>
            <a:srgbClr val="FF0000">
              <a:alpha val="5098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A6645BA6-B048-5144-9AC2-1CC4A78BCB9B}"/>
              </a:ext>
            </a:extLst>
          </p:cNvPr>
          <p:cNvSpPr/>
          <p:nvPr/>
        </p:nvSpPr>
        <p:spPr>
          <a:xfrm>
            <a:off x="7221149" y="2291872"/>
            <a:ext cx="1443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Oswald Regular" panose="02000503000000000000" pitchFamily="2" charset="0"/>
                <a:sym typeface="Symbol" panose="05050102010706020507" pitchFamily="18" charset="2"/>
              </a:rPr>
              <a:t>Visitor Centre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Parallelogram 7">
            <a:extLst>
              <a:ext uri="{FF2B5EF4-FFF2-40B4-BE49-F238E27FC236}">
                <a16:creationId xmlns:a16="http://schemas.microsoft.com/office/drawing/2014/main" id="{EF596BC1-0120-E34B-8A46-C435598B43EA}"/>
              </a:ext>
            </a:extLst>
          </p:cNvPr>
          <p:cNvSpPr/>
          <p:nvPr/>
        </p:nvSpPr>
        <p:spPr>
          <a:xfrm rot="19217902" flipH="1">
            <a:off x="7151098" y="3516142"/>
            <a:ext cx="514137" cy="396726"/>
          </a:xfrm>
          <a:prstGeom prst="parallelogram">
            <a:avLst>
              <a:gd name="adj" fmla="val 29677"/>
            </a:avLst>
          </a:pr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Oswald Regular" panose="02000503000000000000" pitchFamily="2" charset="0"/>
            </a:endParaRPr>
          </a:p>
        </p:txBody>
      </p:sp>
      <p:sp>
        <p:nvSpPr>
          <p:cNvPr id="15" name="Down Arrow 8">
            <a:extLst>
              <a:ext uri="{FF2B5EF4-FFF2-40B4-BE49-F238E27FC236}">
                <a16:creationId xmlns:a16="http://schemas.microsoft.com/office/drawing/2014/main" id="{77C93FD7-84A9-CF47-BFDC-17BBCE9C1D7D}"/>
              </a:ext>
            </a:extLst>
          </p:cNvPr>
          <p:cNvSpPr/>
          <p:nvPr/>
        </p:nvSpPr>
        <p:spPr>
          <a:xfrm rot="11190201">
            <a:off x="6971767" y="3868302"/>
            <a:ext cx="498764" cy="710421"/>
          </a:xfrm>
          <a:prstGeom prst="downArrow">
            <a:avLst/>
          </a:prstGeom>
          <a:solidFill>
            <a:srgbClr val="FF0000">
              <a:alpha val="5098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D8AD4F50-3320-254D-A36B-C329083EDF7D}"/>
              </a:ext>
            </a:extLst>
          </p:cNvPr>
          <p:cNvSpPr/>
          <p:nvPr/>
        </p:nvSpPr>
        <p:spPr>
          <a:xfrm>
            <a:off x="5043287" y="4592356"/>
            <a:ext cx="32864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Oswald Regular" panose="02000503000000000000" pitchFamily="2" charset="0"/>
                <a:sym typeface="Symbol" panose="05050102010706020507" pitchFamily="18" charset="2"/>
              </a:rPr>
              <a:t>                   Aula Carlo Bernardini</a:t>
            </a:r>
          </a:p>
          <a:p>
            <a:r>
              <a:rPr lang="it-IT" b="1" dirty="0">
                <a:solidFill>
                  <a:schemeClr val="bg1"/>
                </a:solidFill>
                <a:latin typeface="Oswald Regular" panose="02000503000000000000" pitchFamily="2" charset="0"/>
                <a:sym typeface="Symbol" panose="05050102010706020507" pitchFamily="18" charset="2"/>
              </a:rPr>
              <a:t>	        (welcome, video, exhibit)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Can 10">
            <a:extLst>
              <a:ext uri="{FF2B5EF4-FFF2-40B4-BE49-F238E27FC236}">
                <a16:creationId xmlns:a16="http://schemas.microsoft.com/office/drawing/2014/main" id="{2028B824-31A1-F644-B5C4-4269B533A5E7}"/>
              </a:ext>
            </a:extLst>
          </p:cNvPr>
          <p:cNvSpPr/>
          <p:nvPr/>
        </p:nvSpPr>
        <p:spPr>
          <a:xfrm rot="16200000">
            <a:off x="6660383" y="3638687"/>
            <a:ext cx="224817" cy="250660"/>
          </a:xfrm>
          <a:prstGeom prst="can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60856F0A-BD90-4241-B5DD-3F5792C2B2AA}"/>
              </a:ext>
            </a:extLst>
          </p:cNvPr>
          <p:cNvSpPr/>
          <p:nvPr/>
        </p:nvSpPr>
        <p:spPr>
          <a:xfrm>
            <a:off x="5776065" y="3695970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b="1" dirty="0">
                <a:solidFill>
                  <a:schemeClr val="bg1"/>
                </a:solidFill>
                <a:latin typeface="Oswald Regular" panose="02000503000000000000" pitchFamily="2" charset="0"/>
              </a:rPr>
              <a:t>Nautilus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Down Arrow 13">
            <a:extLst>
              <a:ext uri="{FF2B5EF4-FFF2-40B4-BE49-F238E27FC236}">
                <a16:creationId xmlns:a16="http://schemas.microsoft.com/office/drawing/2014/main" id="{A8E9D01B-08E8-1F43-84B4-4181D2570AB3}"/>
              </a:ext>
            </a:extLst>
          </p:cNvPr>
          <p:cNvSpPr/>
          <p:nvPr/>
        </p:nvSpPr>
        <p:spPr>
          <a:xfrm rot="14794290">
            <a:off x="1263187" y="5253532"/>
            <a:ext cx="498764" cy="710421"/>
          </a:xfrm>
          <a:prstGeom prst="downArrow">
            <a:avLst/>
          </a:prstGeom>
          <a:solidFill>
            <a:srgbClr val="FF0000">
              <a:alpha val="5098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B06FFB22-C58F-3A41-B488-B61D0F4F7657}"/>
              </a:ext>
            </a:extLst>
          </p:cNvPr>
          <p:cNvSpPr/>
          <p:nvPr/>
        </p:nvSpPr>
        <p:spPr>
          <a:xfrm>
            <a:off x="99716" y="5221261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b="1" dirty="0" err="1">
                <a:solidFill>
                  <a:srgbClr val="FF2F92"/>
                </a:solidFill>
                <a:latin typeface="Oswald Regular" panose="02000503000000000000" pitchFamily="2" charset="0"/>
              </a:rPr>
              <a:t>Entrance</a:t>
            </a:r>
            <a:endParaRPr lang="en-US" dirty="0">
              <a:solidFill>
                <a:srgbClr val="FF2F92"/>
              </a:solidFill>
            </a:endParaRPr>
          </a:p>
        </p:txBody>
      </p:sp>
      <p:sp>
        <p:nvSpPr>
          <p:cNvPr id="21" name="Down Arrow 6">
            <a:extLst>
              <a:ext uri="{FF2B5EF4-FFF2-40B4-BE49-F238E27FC236}">
                <a16:creationId xmlns:a16="http://schemas.microsoft.com/office/drawing/2014/main" id="{C92C88F8-ECA1-7C41-BDD2-E5720A56D6DA}"/>
              </a:ext>
            </a:extLst>
          </p:cNvPr>
          <p:cNvSpPr/>
          <p:nvPr/>
        </p:nvSpPr>
        <p:spPr>
          <a:xfrm rot="496442">
            <a:off x="4559813" y="4432253"/>
            <a:ext cx="385219" cy="586114"/>
          </a:xfrm>
          <a:prstGeom prst="downArrow">
            <a:avLst/>
          </a:prstGeom>
          <a:solidFill>
            <a:srgbClr val="FF0000">
              <a:alpha val="5098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B67069F1-A2AC-864F-90FC-F8229E0DB031}"/>
              </a:ext>
            </a:extLst>
          </p:cNvPr>
          <p:cNvSpPr/>
          <p:nvPr/>
        </p:nvSpPr>
        <p:spPr>
          <a:xfrm>
            <a:off x="3387582" y="3834270"/>
            <a:ext cx="20986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b="1" dirty="0">
                <a:solidFill>
                  <a:schemeClr val="bg1"/>
                </a:solidFill>
                <a:latin typeface="Oswald Regular" panose="02000503000000000000" pitchFamily="2" charset="0"/>
              </a:rPr>
              <a:t>Biblioteca</a:t>
            </a:r>
          </a:p>
          <a:p>
            <a:pPr algn="r"/>
            <a:r>
              <a:rPr lang="it-IT" b="1" dirty="0">
                <a:solidFill>
                  <a:schemeClr val="bg1"/>
                </a:solidFill>
                <a:latin typeface="Oswald Regular" panose="02000503000000000000" pitchFamily="2" charset="0"/>
              </a:rPr>
              <a:t>Laboratorio didattico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38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1BA32BC-C608-7745-A4C6-C244B4D24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19" y="577260"/>
            <a:ext cx="4236179" cy="796773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2AC11BF-7476-754D-BE9C-5B6E535DB03D}"/>
              </a:ext>
            </a:extLst>
          </p:cNvPr>
          <p:cNvSpPr/>
          <p:nvPr/>
        </p:nvSpPr>
        <p:spPr>
          <a:xfrm>
            <a:off x="5051168" y="513981"/>
            <a:ext cx="3608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cap="none" spc="0" dirty="0">
                <a:ln w="0"/>
                <a:solidFill>
                  <a:srgbClr val="FF2F9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ndara" panose="020E0502030303020204" pitchFamily="34" charset="0"/>
                <a:cs typeface="Arial Hebrew" pitchFamily="2" charset="-79"/>
              </a:rPr>
              <a:t>Educational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6120303-F610-F642-86E4-A91EE905B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058" y="3215981"/>
            <a:ext cx="4238812" cy="1526361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7A41809E-EB94-5547-B548-BB76F0432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012" y="1416584"/>
            <a:ext cx="10181376" cy="162426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50358034-204A-EF42-9107-DBF6650F0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7609" y="3234810"/>
            <a:ext cx="4023285" cy="1507532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124642DB-1421-234D-B458-5FDF606D51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7964" y="4936302"/>
            <a:ext cx="7322239" cy="157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627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</TotalTime>
  <Words>58</Words>
  <Application>Microsoft Macintosh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4" baseType="lpstr">
      <vt:lpstr>Arial</vt:lpstr>
      <vt:lpstr>Arial Hebrew</vt:lpstr>
      <vt:lpstr>Calibri</vt:lpstr>
      <vt:lpstr>Calibri Light</vt:lpstr>
      <vt:lpstr>Candara</vt:lpstr>
      <vt:lpstr>Oswald Regular</vt:lpstr>
      <vt:lpstr>Symbol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di Microsoft Office</dc:creator>
  <cp:lastModifiedBy>Utente di Microsoft Office</cp:lastModifiedBy>
  <cp:revision>43</cp:revision>
  <cp:lastPrinted>2019-09-25T13:34:11Z</cp:lastPrinted>
  <dcterms:created xsi:type="dcterms:W3CDTF">2019-09-25T06:01:46Z</dcterms:created>
  <dcterms:modified xsi:type="dcterms:W3CDTF">2019-10-09T12:33:42Z</dcterms:modified>
</cp:coreProperties>
</file>