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9" r:id="rId3"/>
    <p:sldId id="271" r:id="rId4"/>
    <p:sldId id="264" r:id="rId5"/>
    <p:sldId id="272" r:id="rId6"/>
    <p:sldId id="266" r:id="rId7"/>
    <p:sldId id="267" r:id="rId8"/>
    <p:sldId id="268" r:id="rId9"/>
    <p:sldId id="269" r:id="rId10"/>
    <p:sldId id="273" r:id="rId11"/>
    <p:sldId id="256" r:id="rId12"/>
    <p:sldId id="257" r:id="rId13"/>
    <p:sldId id="258" r:id="rId14"/>
    <p:sldId id="260" r:id="rId15"/>
    <p:sldId id="261" r:id="rId16"/>
    <p:sldId id="26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267CE-1B66-463D-8533-73F5A4687E2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9404B59-8D56-4A82-BD63-9EBD31B91BCC}">
      <dgm:prSet phldrT="[Testo]"/>
      <dgm:spPr/>
      <dgm:t>
        <a:bodyPr/>
        <a:lstStyle/>
        <a:p>
          <a:r>
            <a:rPr lang="it-IT" dirty="0" err="1" smtClean="0"/>
            <a:t>Cubloc</a:t>
          </a:r>
          <a:endParaRPr lang="it-IT" dirty="0"/>
        </a:p>
      </dgm:t>
    </dgm:pt>
    <dgm:pt modelId="{5DFF5837-C8F6-4D7F-9496-B4AE366B0CC3}" type="parTrans" cxnId="{E8D43FF2-D1E8-4CA6-AAE9-E65202275142}">
      <dgm:prSet/>
      <dgm:spPr/>
      <dgm:t>
        <a:bodyPr/>
        <a:lstStyle/>
        <a:p>
          <a:endParaRPr lang="it-IT"/>
        </a:p>
      </dgm:t>
    </dgm:pt>
    <dgm:pt modelId="{C7690FAF-9C4E-4F59-85EC-A267FC0988B1}" type="sibTrans" cxnId="{E8D43FF2-D1E8-4CA6-AAE9-E65202275142}">
      <dgm:prSet/>
      <dgm:spPr/>
      <dgm:t>
        <a:bodyPr/>
        <a:lstStyle/>
        <a:p>
          <a:endParaRPr lang="it-IT"/>
        </a:p>
      </dgm:t>
    </dgm:pt>
    <dgm:pt modelId="{D8CCB4A9-3A02-4EB1-86FB-ABFB4023B0EC}">
      <dgm:prSet phldrT="[Testo]"/>
      <dgm:spPr/>
      <dgm:t>
        <a:bodyPr/>
        <a:lstStyle/>
        <a:p>
          <a:r>
            <a:rPr lang="it-IT" dirty="0" err="1" smtClean="0"/>
            <a:t>LabView</a:t>
          </a:r>
          <a:endParaRPr lang="it-IT" dirty="0"/>
        </a:p>
      </dgm:t>
    </dgm:pt>
    <dgm:pt modelId="{F9A1BED7-C67E-48F9-8214-01C090EF4C46}" type="parTrans" cxnId="{924A7E32-292D-421A-952B-1019CDEFE19F}">
      <dgm:prSet/>
      <dgm:spPr/>
      <dgm:t>
        <a:bodyPr/>
        <a:lstStyle/>
        <a:p>
          <a:endParaRPr lang="it-IT"/>
        </a:p>
      </dgm:t>
    </dgm:pt>
    <dgm:pt modelId="{1B6A1E66-FF17-4987-85E3-F62DC572DB92}" type="sibTrans" cxnId="{924A7E32-292D-421A-952B-1019CDEFE19F}">
      <dgm:prSet/>
      <dgm:spPr/>
      <dgm:t>
        <a:bodyPr/>
        <a:lstStyle/>
        <a:p>
          <a:endParaRPr lang="it-IT"/>
        </a:p>
      </dgm:t>
    </dgm:pt>
    <dgm:pt modelId="{B90698BD-9033-49BF-B81C-B2A1AAD80900}">
      <dgm:prSet phldrT="[Testo]" phldr="1"/>
      <dgm:spPr>
        <a:solidFill>
          <a:schemeClr val="bg1"/>
        </a:solidFill>
        <a:ln w="0">
          <a:noFill/>
        </a:ln>
      </dgm:spPr>
      <dgm:t>
        <a:bodyPr/>
        <a:lstStyle/>
        <a:p>
          <a:endParaRPr lang="it-IT" dirty="0"/>
        </a:p>
      </dgm:t>
    </dgm:pt>
    <dgm:pt modelId="{BF64D706-AF6C-447B-8AA5-2D7EE130A817}" type="parTrans" cxnId="{17595FD4-3D74-4110-A95A-8C86A640F56F}">
      <dgm:prSet/>
      <dgm:spPr/>
      <dgm:t>
        <a:bodyPr/>
        <a:lstStyle/>
        <a:p>
          <a:endParaRPr lang="it-IT"/>
        </a:p>
      </dgm:t>
    </dgm:pt>
    <dgm:pt modelId="{DC487AD5-FACA-488F-B6A8-CCC5CC2F3E4F}" type="sibTrans" cxnId="{17595FD4-3D74-4110-A95A-8C86A640F56F}">
      <dgm:prSet/>
      <dgm:spPr/>
      <dgm:t>
        <a:bodyPr/>
        <a:lstStyle/>
        <a:p>
          <a:endParaRPr lang="it-IT"/>
        </a:p>
      </dgm:t>
    </dgm:pt>
    <dgm:pt modelId="{0D61CD6C-D372-4B8F-8B0F-B313E284A1F6}">
      <dgm:prSet phldrT="[Testo]"/>
      <dgm:spPr/>
      <dgm:t>
        <a:bodyPr/>
        <a:lstStyle/>
        <a:p>
          <a:r>
            <a:rPr lang="it-IT" dirty="0" smtClean="0"/>
            <a:t>Motore</a:t>
          </a:r>
        </a:p>
        <a:p>
          <a:r>
            <a:rPr lang="it-IT" dirty="0" smtClean="0"/>
            <a:t>IMS</a:t>
          </a:r>
          <a:endParaRPr lang="it-IT" dirty="0"/>
        </a:p>
      </dgm:t>
    </dgm:pt>
    <dgm:pt modelId="{7B60212A-E57E-4EFE-9A94-E7D6BE72517B}" type="parTrans" cxnId="{C9E8609C-B975-4386-AF89-0BBB4972BF83}">
      <dgm:prSet/>
      <dgm:spPr/>
      <dgm:t>
        <a:bodyPr/>
        <a:lstStyle/>
        <a:p>
          <a:endParaRPr lang="it-IT"/>
        </a:p>
      </dgm:t>
    </dgm:pt>
    <dgm:pt modelId="{E79E5476-D7F3-461F-9A99-F6588CE5D404}" type="sibTrans" cxnId="{C9E8609C-B975-4386-AF89-0BBB4972BF83}">
      <dgm:prSet/>
      <dgm:spPr/>
      <dgm:t>
        <a:bodyPr/>
        <a:lstStyle/>
        <a:p>
          <a:endParaRPr lang="it-IT"/>
        </a:p>
      </dgm:t>
    </dgm:pt>
    <dgm:pt modelId="{6D84AD5E-E541-4F22-B7C0-A3FEE2795B4B}">
      <dgm:prSet/>
      <dgm:spPr/>
      <dgm:t>
        <a:bodyPr/>
        <a:lstStyle/>
        <a:p>
          <a:endParaRPr lang="it-IT"/>
        </a:p>
      </dgm:t>
    </dgm:pt>
    <dgm:pt modelId="{1BF7F731-86D5-4997-ACDC-EB0ACA6CD6BB}" type="parTrans" cxnId="{AF9ED6B1-925B-49E4-B3FB-FFC327B3F6E5}">
      <dgm:prSet custAng="18165614" custScaleX="72252" custLinFactX="-9560" custLinFactY="100000" custLinFactNeighborX="-100000" custLinFactNeighborY="159933"/>
      <dgm:spPr/>
      <dgm:t>
        <a:bodyPr/>
        <a:lstStyle/>
        <a:p>
          <a:endParaRPr lang="it-IT"/>
        </a:p>
      </dgm:t>
    </dgm:pt>
    <dgm:pt modelId="{0624C99B-9683-4792-A90A-2DD371AFAEAD}" type="sibTrans" cxnId="{AF9ED6B1-925B-49E4-B3FB-FFC327B3F6E5}">
      <dgm:prSet/>
      <dgm:spPr/>
      <dgm:t>
        <a:bodyPr/>
        <a:lstStyle/>
        <a:p>
          <a:endParaRPr lang="it-IT"/>
        </a:p>
      </dgm:t>
    </dgm:pt>
    <dgm:pt modelId="{C7DED110-97CF-4732-B9F3-9D3B314ACE3A}" type="pres">
      <dgm:prSet presAssocID="{987267CE-1B66-463D-8533-73F5A4687E2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61C37A6-D58E-425F-9FF1-EF3FF126E3CE}" type="pres">
      <dgm:prSet presAssocID="{39404B59-8D56-4A82-BD63-9EBD31B91BCC}" presName="centerShape" presStyleLbl="node0" presStyleIdx="0" presStyleCnt="1"/>
      <dgm:spPr/>
      <dgm:t>
        <a:bodyPr/>
        <a:lstStyle/>
        <a:p>
          <a:endParaRPr lang="it-IT"/>
        </a:p>
      </dgm:t>
    </dgm:pt>
    <dgm:pt modelId="{3A47340A-3794-4301-8D70-77AA65BF7111}" type="pres">
      <dgm:prSet presAssocID="{F9A1BED7-C67E-48F9-8214-01C090EF4C46}" presName="parTrans" presStyleLbl="bgSibTrans2D1" presStyleIdx="0" presStyleCnt="3" custAng="10795968" custScaleX="50543" custLinFactNeighborX="22274" custLinFactNeighborY="67956"/>
      <dgm:spPr/>
      <dgm:t>
        <a:bodyPr/>
        <a:lstStyle/>
        <a:p>
          <a:endParaRPr lang="it-IT"/>
        </a:p>
      </dgm:t>
    </dgm:pt>
    <dgm:pt modelId="{D67DEF5D-63FC-4DB4-B552-1BB41B9C6254}" type="pres">
      <dgm:prSet presAssocID="{D8CCB4A9-3A02-4EB1-86FB-ABFB4023B0EC}" presName="node" presStyleLbl="node1" presStyleIdx="0" presStyleCnt="3" custRadScaleRad="130401" custRadScaleInc="26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9151A64-A164-4E45-A3A6-63E24DD3ED34}" type="pres">
      <dgm:prSet presAssocID="{BF64D706-AF6C-447B-8AA5-2D7EE130A817}" presName="parTrans" presStyleLbl="bgSibTrans2D1" presStyleIdx="1" presStyleCnt="3" custAng="18165614" custScaleX="72252" custLinFactX="-9560" custLinFactY="100000" custLinFactNeighborX="-100000" custLinFactNeighborY="159933"/>
      <dgm:spPr/>
      <dgm:t>
        <a:bodyPr/>
        <a:lstStyle/>
        <a:p>
          <a:endParaRPr lang="it-IT"/>
        </a:p>
      </dgm:t>
    </dgm:pt>
    <dgm:pt modelId="{2B0A1773-8F8C-4859-B42A-26178FDA3B7E}" type="pres">
      <dgm:prSet presAssocID="{B90698BD-9033-49BF-B81C-B2A1AAD8090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4753A26-3FAC-40A6-847A-F928FD117A2F}" type="pres">
      <dgm:prSet presAssocID="{7B60212A-E57E-4EFE-9A94-E7D6BE72517B}" presName="parTrans" presStyleLbl="bgSibTrans2D1" presStyleIdx="2" presStyleCnt="3" custAng="10620758" custScaleX="48441" custLinFactNeighborX="-21397" custLinFactNeighborY="71437"/>
      <dgm:spPr/>
      <dgm:t>
        <a:bodyPr/>
        <a:lstStyle/>
        <a:p>
          <a:endParaRPr lang="it-IT"/>
        </a:p>
      </dgm:t>
    </dgm:pt>
    <dgm:pt modelId="{475E7508-FDC9-4618-BF4D-C38CE5512602}" type="pres">
      <dgm:prSet presAssocID="{0D61CD6C-D372-4B8F-8B0F-B313E284A1F6}" presName="node" presStyleLbl="node1" presStyleIdx="2" presStyleCnt="3" custRadScaleRad="136205" custRadScaleInc="-426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9E8609C-B975-4386-AF89-0BBB4972BF83}" srcId="{39404B59-8D56-4A82-BD63-9EBD31B91BCC}" destId="{0D61CD6C-D372-4B8F-8B0F-B313E284A1F6}" srcOrd="2" destOrd="0" parTransId="{7B60212A-E57E-4EFE-9A94-E7D6BE72517B}" sibTransId="{E79E5476-D7F3-461F-9A99-F6588CE5D404}"/>
    <dgm:cxn modelId="{0F1A5AAD-0E61-4F86-970D-C28E4CAD05E1}" type="presOf" srcId="{7B60212A-E57E-4EFE-9A94-E7D6BE72517B}" destId="{74753A26-3FAC-40A6-847A-F928FD117A2F}" srcOrd="0" destOrd="0" presId="urn:microsoft.com/office/officeart/2005/8/layout/radial4"/>
    <dgm:cxn modelId="{E8D43FF2-D1E8-4CA6-AAE9-E65202275142}" srcId="{987267CE-1B66-463D-8533-73F5A4687E25}" destId="{39404B59-8D56-4A82-BD63-9EBD31B91BCC}" srcOrd="0" destOrd="0" parTransId="{5DFF5837-C8F6-4D7F-9496-B4AE366B0CC3}" sibTransId="{C7690FAF-9C4E-4F59-85EC-A267FC0988B1}"/>
    <dgm:cxn modelId="{805F99B1-2420-4632-8226-73D669959BDA}" type="presOf" srcId="{987267CE-1B66-463D-8533-73F5A4687E25}" destId="{C7DED110-97CF-4732-B9F3-9D3B314ACE3A}" srcOrd="0" destOrd="0" presId="urn:microsoft.com/office/officeart/2005/8/layout/radial4"/>
    <dgm:cxn modelId="{90BBA01A-02EC-4C57-B459-E02A949C10C7}" type="presOf" srcId="{BF64D706-AF6C-447B-8AA5-2D7EE130A817}" destId="{C9151A64-A164-4E45-A3A6-63E24DD3ED34}" srcOrd="0" destOrd="0" presId="urn:microsoft.com/office/officeart/2005/8/layout/radial4"/>
    <dgm:cxn modelId="{089DC822-89D9-4D46-9383-6418FF253B9A}" type="presOf" srcId="{0D61CD6C-D372-4B8F-8B0F-B313E284A1F6}" destId="{475E7508-FDC9-4618-BF4D-C38CE5512602}" srcOrd="0" destOrd="0" presId="urn:microsoft.com/office/officeart/2005/8/layout/radial4"/>
    <dgm:cxn modelId="{17595FD4-3D74-4110-A95A-8C86A640F56F}" srcId="{39404B59-8D56-4A82-BD63-9EBD31B91BCC}" destId="{B90698BD-9033-49BF-B81C-B2A1AAD80900}" srcOrd="1" destOrd="0" parTransId="{BF64D706-AF6C-447B-8AA5-2D7EE130A817}" sibTransId="{DC487AD5-FACA-488F-B6A8-CCC5CC2F3E4F}"/>
    <dgm:cxn modelId="{D30D986F-AA7A-4326-8355-AC0A75F22B8C}" type="presOf" srcId="{D8CCB4A9-3A02-4EB1-86FB-ABFB4023B0EC}" destId="{D67DEF5D-63FC-4DB4-B552-1BB41B9C6254}" srcOrd="0" destOrd="0" presId="urn:microsoft.com/office/officeart/2005/8/layout/radial4"/>
    <dgm:cxn modelId="{0F992280-8F93-4743-BB8F-8EF980D4F44C}" type="presOf" srcId="{F9A1BED7-C67E-48F9-8214-01C090EF4C46}" destId="{3A47340A-3794-4301-8D70-77AA65BF7111}" srcOrd="0" destOrd="0" presId="urn:microsoft.com/office/officeart/2005/8/layout/radial4"/>
    <dgm:cxn modelId="{20BB19E1-6E87-4514-A34B-1BD2780F3A59}" type="presOf" srcId="{39404B59-8D56-4A82-BD63-9EBD31B91BCC}" destId="{661C37A6-D58E-425F-9FF1-EF3FF126E3CE}" srcOrd="0" destOrd="0" presId="urn:microsoft.com/office/officeart/2005/8/layout/radial4"/>
    <dgm:cxn modelId="{AF9ED6B1-925B-49E4-B3FB-FFC327B3F6E5}" srcId="{987267CE-1B66-463D-8533-73F5A4687E25}" destId="{6D84AD5E-E541-4F22-B7C0-A3FEE2795B4B}" srcOrd="1" destOrd="0" parTransId="{1BF7F731-86D5-4997-ACDC-EB0ACA6CD6BB}" sibTransId="{0624C99B-9683-4792-A90A-2DD371AFAEAD}"/>
    <dgm:cxn modelId="{924A7E32-292D-421A-952B-1019CDEFE19F}" srcId="{39404B59-8D56-4A82-BD63-9EBD31B91BCC}" destId="{D8CCB4A9-3A02-4EB1-86FB-ABFB4023B0EC}" srcOrd="0" destOrd="0" parTransId="{F9A1BED7-C67E-48F9-8214-01C090EF4C46}" sibTransId="{1B6A1E66-FF17-4987-85E3-F62DC572DB92}"/>
    <dgm:cxn modelId="{4BD0989A-2C8D-4286-8F60-9698FA7B56D7}" type="presOf" srcId="{B90698BD-9033-49BF-B81C-B2A1AAD80900}" destId="{2B0A1773-8F8C-4859-B42A-26178FDA3B7E}" srcOrd="0" destOrd="0" presId="urn:microsoft.com/office/officeart/2005/8/layout/radial4"/>
    <dgm:cxn modelId="{0B193896-E3DD-421B-A942-C414D572945C}" type="presParOf" srcId="{C7DED110-97CF-4732-B9F3-9D3B314ACE3A}" destId="{661C37A6-D58E-425F-9FF1-EF3FF126E3CE}" srcOrd="0" destOrd="0" presId="urn:microsoft.com/office/officeart/2005/8/layout/radial4"/>
    <dgm:cxn modelId="{49A53A27-DA35-4803-8F41-17E6DF15F563}" type="presParOf" srcId="{C7DED110-97CF-4732-B9F3-9D3B314ACE3A}" destId="{3A47340A-3794-4301-8D70-77AA65BF7111}" srcOrd="1" destOrd="0" presId="urn:microsoft.com/office/officeart/2005/8/layout/radial4"/>
    <dgm:cxn modelId="{F62EEF11-FCAA-452B-87E7-923C2F28B587}" type="presParOf" srcId="{C7DED110-97CF-4732-B9F3-9D3B314ACE3A}" destId="{D67DEF5D-63FC-4DB4-B552-1BB41B9C6254}" srcOrd="2" destOrd="0" presId="urn:microsoft.com/office/officeart/2005/8/layout/radial4"/>
    <dgm:cxn modelId="{2C2A2AFA-DE33-4216-8F61-0A0503033594}" type="presParOf" srcId="{C7DED110-97CF-4732-B9F3-9D3B314ACE3A}" destId="{C9151A64-A164-4E45-A3A6-63E24DD3ED34}" srcOrd="3" destOrd="0" presId="urn:microsoft.com/office/officeart/2005/8/layout/radial4"/>
    <dgm:cxn modelId="{EBD8FB33-8ACF-4E19-8B9C-55D99505938F}" type="presParOf" srcId="{C7DED110-97CF-4732-B9F3-9D3B314ACE3A}" destId="{2B0A1773-8F8C-4859-B42A-26178FDA3B7E}" srcOrd="4" destOrd="0" presId="urn:microsoft.com/office/officeart/2005/8/layout/radial4"/>
    <dgm:cxn modelId="{B87A0177-10A2-4346-A080-5119BDFF11C1}" type="presParOf" srcId="{C7DED110-97CF-4732-B9F3-9D3B314ACE3A}" destId="{74753A26-3FAC-40A6-847A-F928FD117A2F}" srcOrd="5" destOrd="0" presId="urn:microsoft.com/office/officeart/2005/8/layout/radial4"/>
    <dgm:cxn modelId="{6A2EDA22-E5B2-4AB4-AFA4-8883A04A254F}" type="presParOf" srcId="{C7DED110-97CF-4732-B9F3-9D3B314ACE3A}" destId="{475E7508-FDC9-4618-BF4D-C38CE551260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6B4561-7486-4D08-B25C-94F31B05AE8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B2C4558-2B5E-456E-87EE-1C728D3D82A1}">
      <dgm:prSet phldrT="[Testo]"/>
      <dgm:spPr>
        <a:solidFill>
          <a:schemeClr val="accent1">
            <a:alpha val="60000"/>
          </a:schemeClr>
        </a:solidFill>
      </dgm:spPr>
      <dgm:t>
        <a:bodyPr/>
        <a:lstStyle/>
        <a:p>
          <a:r>
            <a:rPr lang="it-IT" dirty="0" smtClean="0">
              <a:solidFill>
                <a:schemeClr val="tx1"/>
              </a:solidFill>
            </a:rPr>
            <a:t>Motore IMS</a:t>
          </a:r>
          <a:endParaRPr lang="it-IT" dirty="0">
            <a:solidFill>
              <a:schemeClr val="tx1"/>
            </a:solidFill>
          </a:endParaRPr>
        </a:p>
      </dgm:t>
    </dgm:pt>
    <dgm:pt modelId="{06D6A1D5-F4F1-475A-A73B-9739E692B71E}" type="parTrans" cxnId="{6E7BFCD9-469B-46F7-8472-CDFA5C2F2F4C}">
      <dgm:prSet/>
      <dgm:spPr/>
      <dgm:t>
        <a:bodyPr/>
        <a:lstStyle/>
        <a:p>
          <a:endParaRPr lang="it-IT"/>
        </a:p>
      </dgm:t>
    </dgm:pt>
    <dgm:pt modelId="{766F6C48-BC1A-4770-B81B-AEBE984E9A01}" type="sibTrans" cxnId="{6E7BFCD9-469B-46F7-8472-CDFA5C2F2F4C}">
      <dgm:prSet/>
      <dgm:spPr/>
      <dgm:t>
        <a:bodyPr/>
        <a:lstStyle/>
        <a:p>
          <a:endParaRPr lang="it-IT"/>
        </a:p>
      </dgm:t>
    </dgm:pt>
    <dgm:pt modelId="{77429EF0-313E-4E83-95CE-314C2A3D7AD8}">
      <dgm:prSet phldrT="[Testo]"/>
      <dgm:spPr/>
      <dgm:t>
        <a:bodyPr/>
        <a:lstStyle/>
        <a:p>
          <a:r>
            <a:rPr lang="it-IT" dirty="0" smtClean="0"/>
            <a:t>Programma residente che effettua la ricerca della posizione di Origine</a:t>
          </a:r>
          <a:endParaRPr lang="it-IT" dirty="0"/>
        </a:p>
      </dgm:t>
    </dgm:pt>
    <dgm:pt modelId="{D29F6FC3-3D6A-4B9A-B5CD-B08F6CEB7276}" type="parTrans" cxnId="{D97EDBB4-F1F1-4199-8FAD-FC69A817F5EB}">
      <dgm:prSet/>
      <dgm:spPr/>
      <dgm:t>
        <a:bodyPr/>
        <a:lstStyle/>
        <a:p>
          <a:endParaRPr lang="it-IT"/>
        </a:p>
      </dgm:t>
    </dgm:pt>
    <dgm:pt modelId="{EAC87C00-8EC5-49A5-99CD-1C933C1B5DFE}" type="sibTrans" cxnId="{D97EDBB4-F1F1-4199-8FAD-FC69A817F5EB}">
      <dgm:prSet/>
      <dgm:spPr/>
      <dgm:t>
        <a:bodyPr/>
        <a:lstStyle/>
        <a:p>
          <a:endParaRPr lang="it-IT"/>
        </a:p>
      </dgm:t>
    </dgm:pt>
    <dgm:pt modelId="{85CAFE12-FE6F-4594-BC1E-CA9C453B685A}">
      <dgm:prSet phldrT="[Testo]"/>
      <dgm:spPr/>
      <dgm:t>
        <a:bodyPr/>
        <a:lstStyle/>
        <a:p>
          <a:r>
            <a:rPr lang="it-IT" dirty="0" smtClean="0"/>
            <a:t>Attende un comando tramite RS485</a:t>
          </a:r>
          <a:endParaRPr lang="it-IT" dirty="0"/>
        </a:p>
      </dgm:t>
    </dgm:pt>
    <dgm:pt modelId="{DC5BDA37-FD2B-479C-953F-3BAE94ABA459}" type="parTrans" cxnId="{F3290D4A-B209-46D1-BA2C-0DFA151B57F5}">
      <dgm:prSet/>
      <dgm:spPr/>
      <dgm:t>
        <a:bodyPr/>
        <a:lstStyle/>
        <a:p>
          <a:endParaRPr lang="it-IT"/>
        </a:p>
      </dgm:t>
    </dgm:pt>
    <dgm:pt modelId="{4812ACC6-0CDD-4E4F-B714-E49177584447}" type="sibTrans" cxnId="{F3290D4A-B209-46D1-BA2C-0DFA151B57F5}">
      <dgm:prSet/>
      <dgm:spPr/>
      <dgm:t>
        <a:bodyPr/>
        <a:lstStyle/>
        <a:p>
          <a:endParaRPr lang="it-IT"/>
        </a:p>
      </dgm:t>
    </dgm:pt>
    <dgm:pt modelId="{EEB8120E-4F86-4300-8F40-08A0D743DF7F}">
      <dgm:prSet phldrT="[Testo]"/>
      <dgm:spPr>
        <a:solidFill>
          <a:schemeClr val="accent1">
            <a:alpha val="60000"/>
          </a:schemeClr>
        </a:solidFill>
      </dgm:spPr>
      <dgm:t>
        <a:bodyPr/>
        <a:lstStyle/>
        <a:p>
          <a:r>
            <a:rPr lang="it-IT" dirty="0" err="1" smtClean="0">
              <a:solidFill>
                <a:schemeClr val="tx1"/>
              </a:solidFill>
            </a:rPr>
            <a:t>Cubloc</a:t>
          </a:r>
          <a:endParaRPr lang="it-IT" dirty="0">
            <a:solidFill>
              <a:schemeClr val="tx1"/>
            </a:solidFill>
          </a:endParaRPr>
        </a:p>
      </dgm:t>
    </dgm:pt>
    <dgm:pt modelId="{47212605-90B4-4678-9A27-7DCE898C048D}" type="parTrans" cxnId="{AD7EB9AA-CEB1-4C83-A6E8-559DC5A03EFC}">
      <dgm:prSet/>
      <dgm:spPr/>
      <dgm:t>
        <a:bodyPr/>
        <a:lstStyle/>
        <a:p>
          <a:endParaRPr lang="it-IT"/>
        </a:p>
      </dgm:t>
    </dgm:pt>
    <dgm:pt modelId="{0E2B7D18-D14F-418C-BADC-A164D13E89A0}" type="sibTrans" cxnId="{AD7EB9AA-CEB1-4C83-A6E8-559DC5A03EFC}">
      <dgm:prSet/>
      <dgm:spPr/>
      <dgm:t>
        <a:bodyPr/>
        <a:lstStyle/>
        <a:p>
          <a:endParaRPr lang="it-IT"/>
        </a:p>
      </dgm:t>
    </dgm:pt>
    <dgm:pt modelId="{00B05F8A-98CE-4284-ADA0-75335E830BF0}">
      <dgm:prSet phldrT="[Testo]"/>
      <dgm:spPr/>
      <dgm:t>
        <a:bodyPr/>
        <a:lstStyle/>
        <a:p>
          <a:r>
            <a:rPr lang="it-IT" dirty="0" smtClean="0"/>
            <a:t>Cb405RT</a:t>
          </a:r>
          <a:endParaRPr lang="it-IT" dirty="0"/>
        </a:p>
      </dgm:t>
    </dgm:pt>
    <dgm:pt modelId="{83DB199E-E246-422A-B8D0-498F960E8EDF}" type="parTrans" cxnId="{97BFA6B2-67E6-4525-8EF4-B78E215E1C71}">
      <dgm:prSet/>
      <dgm:spPr/>
      <dgm:t>
        <a:bodyPr/>
        <a:lstStyle/>
        <a:p>
          <a:endParaRPr lang="it-IT"/>
        </a:p>
      </dgm:t>
    </dgm:pt>
    <dgm:pt modelId="{E98B5D44-0778-4D8D-BA9D-36202438EE34}" type="sibTrans" cxnId="{97BFA6B2-67E6-4525-8EF4-B78E215E1C71}">
      <dgm:prSet/>
      <dgm:spPr/>
      <dgm:t>
        <a:bodyPr/>
        <a:lstStyle/>
        <a:p>
          <a:endParaRPr lang="it-IT"/>
        </a:p>
      </dgm:t>
    </dgm:pt>
    <dgm:pt modelId="{E39E9E3E-2F69-4BD9-9D50-22156121FCBC}">
      <dgm:prSet phldrT="[Testo]"/>
      <dgm:spPr>
        <a:solidFill>
          <a:schemeClr val="accent1">
            <a:alpha val="60000"/>
          </a:schemeClr>
        </a:solidFill>
      </dgm:spPr>
      <dgm:t>
        <a:bodyPr/>
        <a:lstStyle/>
        <a:p>
          <a:r>
            <a:rPr lang="it-IT" dirty="0" err="1" smtClean="0">
              <a:solidFill>
                <a:schemeClr val="tx1"/>
              </a:solidFill>
            </a:rPr>
            <a:t>Pc</a:t>
          </a:r>
          <a:r>
            <a:rPr lang="it-IT" dirty="0" smtClean="0">
              <a:solidFill>
                <a:schemeClr val="tx1"/>
              </a:solidFill>
            </a:rPr>
            <a:t> </a:t>
          </a:r>
          <a:r>
            <a:rPr lang="it-IT" dirty="0" err="1" smtClean="0">
              <a:solidFill>
                <a:schemeClr val="tx1"/>
              </a:solidFill>
            </a:rPr>
            <a:t>LabView</a:t>
          </a:r>
          <a:endParaRPr lang="it-IT" dirty="0">
            <a:solidFill>
              <a:schemeClr val="tx1"/>
            </a:solidFill>
          </a:endParaRPr>
        </a:p>
      </dgm:t>
    </dgm:pt>
    <dgm:pt modelId="{C8219546-1DAC-4D43-A81D-A17CA7F4D00F}" type="parTrans" cxnId="{22C03616-02A6-43C8-B015-6A6B4CAC3A46}">
      <dgm:prSet/>
      <dgm:spPr/>
      <dgm:t>
        <a:bodyPr/>
        <a:lstStyle/>
        <a:p>
          <a:endParaRPr lang="it-IT"/>
        </a:p>
      </dgm:t>
    </dgm:pt>
    <dgm:pt modelId="{2BDDA22D-F8B0-47DC-B422-2E9383AF3347}" type="sibTrans" cxnId="{22C03616-02A6-43C8-B015-6A6B4CAC3A46}">
      <dgm:prSet/>
      <dgm:spPr/>
      <dgm:t>
        <a:bodyPr/>
        <a:lstStyle/>
        <a:p>
          <a:endParaRPr lang="it-IT"/>
        </a:p>
      </dgm:t>
    </dgm:pt>
    <dgm:pt modelId="{29639D9F-D240-4C62-8C25-756FBF3D99F8}">
      <dgm:prSet phldrT="[Testo]"/>
      <dgm:spPr/>
      <dgm:t>
        <a:bodyPr/>
        <a:lstStyle/>
        <a:p>
          <a:r>
            <a:rPr lang="it-IT" dirty="0" smtClean="0"/>
            <a:t>Interfaccia con l’utente, comunica tramite Ethernet con il </a:t>
          </a:r>
          <a:r>
            <a:rPr lang="it-IT" dirty="0" err="1" smtClean="0"/>
            <a:t>Cubloc</a:t>
          </a:r>
          <a:r>
            <a:rPr lang="it-IT" dirty="0" smtClean="0"/>
            <a:t> </a:t>
          </a:r>
          <a:endParaRPr lang="it-IT" dirty="0"/>
        </a:p>
      </dgm:t>
    </dgm:pt>
    <dgm:pt modelId="{D7D04135-BF2F-40FA-8648-591E3CC0B99D}" type="parTrans" cxnId="{0EBC4FA0-01C0-4372-A55E-8E069A82A1F1}">
      <dgm:prSet/>
      <dgm:spPr/>
      <dgm:t>
        <a:bodyPr/>
        <a:lstStyle/>
        <a:p>
          <a:endParaRPr lang="it-IT"/>
        </a:p>
      </dgm:t>
    </dgm:pt>
    <dgm:pt modelId="{BBB24C20-BD4A-4D12-BDC3-0DFFEFB3D015}" type="sibTrans" cxnId="{0EBC4FA0-01C0-4372-A55E-8E069A82A1F1}">
      <dgm:prSet/>
      <dgm:spPr/>
      <dgm:t>
        <a:bodyPr/>
        <a:lstStyle/>
        <a:p>
          <a:endParaRPr lang="it-IT"/>
        </a:p>
      </dgm:t>
    </dgm:pt>
    <dgm:pt modelId="{CC1E4745-D5EB-4B90-A636-967830671F12}">
      <dgm:prSet phldrT="[Testo]"/>
      <dgm:spPr/>
      <dgm:t>
        <a:bodyPr/>
        <a:lstStyle/>
        <a:p>
          <a:endParaRPr lang="it-IT" dirty="0"/>
        </a:p>
      </dgm:t>
    </dgm:pt>
    <dgm:pt modelId="{2BCA0408-5BE4-4E35-9B78-3E6D6FC1F188}" type="parTrans" cxnId="{687CE559-1E3C-4FF8-BC6F-80A46B7F039D}">
      <dgm:prSet/>
      <dgm:spPr/>
      <dgm:t>
        <a:bodyPr/>
        <a:lstStyle/>
        <a:p>
          <a:endParaRPr lang="it-IT"/>
        </a:p>
      </dgm:t>
    </dgm:pt>
    <dgm:pt modelId="{BF3ED794-D674-4ACF-BD04-9DE5CC0C6205}" type="sibTrans" cxnId="{687CE559-1E3C-4FF8-BC6F-80A46B7F039D}">
      <dgm:prSet/>
      <dgm:spPr/>
      <dgm:t>
        <a:bodyPr/>
        <a:lstStyle/>
        <a:p>
          <a:endParaRPr lang="it-IT"/>
        </a:p>
      </dgm:t>
    </dgm:pt>
    <dgm:pt modelId="{004B7FAF-4DF0-487C-A98E-653C92A2AB6E}">
      <dgm:prSet phldrT="[Testo]"/>
      <dgm:spPr/>
      <dgm:t>
        <a:bodyPr/>
        <a:lstStyle/>
        <a:p>
          <a:r>
            <a:rPr lang="it-IT" dirty="0" smtClean="0"/>
            <a:t>Controlla e gestisce i valori di lavoro dei rivelatori</a:t>
          </a:r>
          <a:endParaRPr lang="it-IT" dirty="0"/>
        </a:p>
      </dgm:t>
    </dgm:pt>
    <dgm:pt modelId="{0A074DD5-06D8-4E8A-AD8D-ACBAA7EDEB8C}" type="parTrans" cxnId="{F76ECDF9-371D-4C77-9ADC-00AFD2C6B24E}">
      <dgm:prSet/>
      <dgm:spPr/>
      <dgm:t>
        <a:bodyPr/>
        <a:lstStyle/>
        <a:p>
          <a:endParaRPr lang="it-IT"/>
        </a:p>
      </dgm:t>
    </dgm:pt>
    <dgm:pt modelId="{2647B311-BD41-4798-B4FC-DCE60D2EB0C2}" type="sibTrans" cxnId="{F76ECDF9-371D-4C77-9ADC-00AFD2C6B24E}">
      <dgm:prSet/>
      <dgm:spPr/>
      <dgm:t>
        <a:bodyPr/>
        <a:lstStyle/>
        <a:p>
          <a:endParaRPr lang="it-IT"/>
        </a:p>
      </dgm:t>
    </dgm:pt>
    <dgm:pt modelId="{720D3509-2658-4F70-B577-71C9D388D3F4}">
      <dgm:prSet phldrT="[Testo]"/>
      <dgm:spPr/>
      <dgm:t>
        <a:bodyPr/>
        <a:lstStyle/>
        <a:p>
          <a:r>
            <a:rPr lang="it-IT" dirty="0" smtClean="0"/>
            <a:t>Comunica con il PC tramite Ethernet</a:t>
          </a:r>
          <a:endParaRPr lang="it-IT" dirty="0"/>
        </a:p>
      </dgm:t>
    </dgm:pt>
    <dgm:pt modelId="{E3112FF6-77E0-4DED-A2A6-0FE1F79949D9}" type="parTrans" cxnId="{CAEB5A10-0D22-4CDF-906B-C0524F91888E}">
      <dgm:prSet/>
      <dgm:spPr/>
      <dgm:t>
        <a:bodyPr/>
        <a:lstStyle/>
        <a:p>
          <a:endParaRPr lang="it-IT"/>
        </a:p>
      </dgm:t>
    </dgm:pt>
    <dgm:pt modelId="{D5B6BD12-A142-40C9-A625-3C5109911999}" type="sibTrans" cxnId="{CAEB5A10-0D22-4CDF-906B-C0524F91888E}">
      <dgm:prSet/>
      <dgm:spPr/>
      <dgm:t>
        <a:bodyPr/>
        <a:lstStyle/>
        <a:p>
          <a:endParaRPr lang="it-IT"/>
        </a:p>
      </dgm:t>
    </dgm:pt>
    <dgm:pt modelId="{18092235-C5C6-4AAC-8FF7-65D6237831D4}">
      <dgm:prSet phldrT="[Testo]"/>
      <dgm:spPr/>
      <dgm:t>
        <a:bodyPr/>
        <a:lstStyle/>
        <a:p>
          <a:r>
            <a:rPr lang="it-IT" dirty="0" smtClean="0"/>
            <a:t>Comunica con il  motore tramite RS485</a:t>
          </a:r>
          <a:endParaRPr lang="it-IT" dirty="0"/>
        </a:p>
      </dgm:t>
    </dgm:pt>
    <dgm:pt modelId="{A940C5D6-67E3-4EE8-A591-9F1215AED22D}" type="parTrans" cxnId="{86E9A019-BE5E-4FFF-B4AD-510564CC6A67}">
      <dgm:prSet/>
      <dgm:spPr/>
      <dgm:t>
        <a:bodyPr/>
        <a:lstStyle/>
        <a:p>
          <a:endParaRPr lang="it-IT"/>
        </a:p>
      </dgm:t>
    </dgm:pt>
    <dgm:pt modelId="{010EC0C9-3192-4A0B-BD57-5FF86274FFC4}" type="sibTrans" cxnId="{86E9A019-BE5E-4FFF-B4AD-510564CC6A67}">
      <dgm:prSet/>
      <dgm:spPr/>
      <dgm:t>
        <a:bodyPr/>
        <a:lstStyle/>
        <a:p>
          <a:endParaRPr lang="it-IT"/>
        </a:p>
      </dgm:t>
    </dgm:pt>
    <dgm:pt modelId="{8CF6002E-24F2-4963-8F20-6698A50A407D}" type="pres">
      <dgm:prSet presAssocID="{686B4561-7486-4D08-B25C-94F31B05AE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205C03D-FB24-4376-B70E-901BDA348D7E}" type="pres">
      <dgm:prSet presAssocID="{BB2C4558-2B5E-456E-87EE-1C728D3D82A1}" presName="linNode" presStyleCnt="0"/>
      <dgm:spPr/>
    </dgm:pt>
    <dgm:pt modelId="{3308C77E-9AD7-4169-ABC0-5FBB2DC29011}" type="pres">
      <dgm:prSet presAssocID="{BB2C4558-2B5E-456E-87EE-1C728D3D82A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320EF2C-CDF6-45E0-9573-C864B55311F1}" type="pres">
      <dgm:prSet presAssocID="{BB2C4558-2B5E-456E-87EE-1C728D3D82A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36A8E49-492A-4EDD-B4AC-0CE3F9FECA3B}" type="pres">
      <dgm:prSet presAssocID="{766F6C48-BC1A-4770-B81B-AEBE984E9A01}" presName="sp" presStyleCnt="0"/>
      <dgm:spPr/>
    </dgm:pt>
    <dgm:pt modelId="{E1CF428A-0BE9-4051-8A62-CC17194391F1}" type="pres">
      <dgm:prSet presAssocID="{EEB8120E-4F86-4300-8F40-08A0D743DF7F}" presName="linNode" presStyleCnt="0"/>
      <dgm:spPr/>
    </dgm:pt>
    <dgm:pt modelId="{864C89AB-8F85-43D0-B0A6-1828C301EE65}" type="pres">
      <dgm:prSet presAssocID="{EEB8120E-4F86-4300-8F40-08A0D743DF7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B72D996-084F-4EF0-B8AD-5FAA92F10528}" type="pres">
      <dgm:prSet presAssocID="{EEB8120E-4F86-4300-8F40-08A0D743DF7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3A3ADD9-2583-472A-9551-9C9EBAE5F75F}" type="pres">
      <dgm:prSet presAssocID="{0E2B7D18-D14F-418C-BADC-A164D13E89A0}" presName="sp" presStyleCnt="0"/>
      <dgm:spPr/>
    </dgm:pt>
    <dgm:pt modelId="{A9B12B86-2B95-4DD4-8720-DD1574515A86}" type="pres">
      <dgm:prSet presAssocID="{E39E9E3E-2F69-4BD9-9D50-22156121FCBC}" presName="linNode" presStyleCnt="0"/>
      <dgm:spPr/>
    </dgm:pt>
    <dgm:pt modelId="{60CBF668-9460-4E41-B721-EF547415442D}" type="pres">
      <dgm:prSet presAssocID="{E39E9E3E-2F69-4BD9-9D50-22156121FCB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04D2309-96FF-46E8-B87A-ADF93E94A8B1}" type="pres">
      <dgm:prSet presAssocID="{E39E9E3E-2F69-4BD9-9D50-22156121FCB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87CE559-1E3C-4FF8-BC6F-80A46B7F039D}" srcId="{EEB8120E-4F86-4300-8F40-08A0D743DF7F}" destId="{CC1E4745-D5EB-4B90-A636-967830671F12}" srcOrd="4" destOrd="0" parTransId="{2BCA0408-5BE4-4E35-9B78-3E6D6FC1F188}" sibTransId="{BF3ED794-D674-4ACF-BD04-9DE5CC0C6205}"/>
    <dgm:cxn modelId="{D1690B46-9671-4D1A-A9E1-3C18D23F800E}" type="presOf" srcId="{18092235-C5C6-4AAC-8FF7-65D6237831D4}" destId="{2B72D996-084F-4EF0-B8AD-5FAA92F10528}" srcOrd="0" destOrd="3" presId="urn:microsoft.com/office/officeart/2005/8/layout/vList5"/>
    <dgm:cxn modelId="{AD7EB9AA-CEB1-4C83-A6E8-559DC5A03EFC}" srcId="{686B4561-7486-4D08-B25C-94F31B05AE8D}" destId="{EEB8120E-4F86-4300-8F40-08A0D743DF7F}" srcOrd="1" destOrd="0" parTransId="{47212605-90B4-4678-9A27-7DCE898C048D}" sibTransId="{0E2B7D18-D14F-418C-BADC-A164D13E89A0}"/>
    <dgm:cxn modelId="{B6040A4F-CDF9-4339-99E7-5D44BFD293AC}" type="presOf" srcId="{686B4561-7486-4D08-B25C-94F31B05AE8D}" destId="{8CF6002E-24F2-4963-8F20-6698A50A407D}" srcOrd="0" destOrd="0" presId="urn:microsoft.com/office/officeart/2005/8/layout/vList5"/>
    <dgm:cxn modelId="{02AB45E1-DDD4-4DBC-82D4-7EF94448E15F}" type="presOf" srcId="{E39E9E3E-2F69-4BD9-9D50-22156121FCBC}" destId="{60CBF668-9460-4E41-B721-EF547415442D}" srcOrd="0" destOrd="0" presId="urn:microsoft.com/office/officeart/2005/8/layout/vList5"/>
    <dgm:cxn modelId="{95CB6CE4-1E29-4D8C-A0F0-0CFC2B876117}" type="presOf" srcId="{00B05F8A-98CE-4284-ADA0-75335E830BF0}" destId="{2B72D996-084F-4EF0-B8AD-5FAA92F10528}" srcOrd="0" destOrd="0" presId="urn:microsoft.com/office/officeart/2005/8/layout/vList5"/>
    <dgm:cxn modelId="{0EBC4FA0-01C0-4372-A55E-8E069A82A1F1}" srcId="{E39E9E3E-2F69-4BD9-9D50-22156121FCBC}" destId="{29639D9F-D240-4C62-8C25-756FBF3D99F8}" srcOrd="0" destOrd="0" parTransId="{D7D04135-BF2F-40FA-8648-591E3CC0B99D}" sibTransId="{BBB24C20-BD4A-4D12-BDC3-0DFFEFB3D015}"/>
    <dgm:cxn modelId="{86E9A019-BE5E-4FFF-B4AD-510564CC6A67}" srcId="{EEB8120E-4F86-4300-8F40-08A0D743DF7F}" destId="{18092235-C5C6-4AAC-8FF7-65D6237831D4}" srcOrd="3" destOrd="0" parTransId="{A940C5D6-67E3-4EE8-A591-9F1215AED22D}" sibTransId="{010EC0C9-3192-4A0B-BD57-5FF86274FFC4}"/>
    <dgm:cxn modelId="{B394F262-0B04-443F-BB39-33261B38DB9F}" type="presOf" srcId="{004B7FAF-4DF0-487C-A98E-653C92A2AB6E}" destId="{2B72D996-084F-4EF0-B8AD-5FAA92F10528}" srcOrd="0" destOrd="1" presId="urn:microsoft.com/office/officeart/2005/8/layout/vList5"/>
    <dgm:cxn modelId="{22C03616-02A6-43C8-B015-6A6B4CAC3A46}" srcId="{686B4561-7486-4D08-B25C-94F31B05AE8D}" destId="{E39E9E3E-2F69-4BD9-9D50-22156121FCBC}" srcOrd="2" destOrd="0" parTransId="{C8219546-1DAC-4D43-A81D-A17CA7F4D00F}" sibTransId="{2BDDA22D-F8B0-47DC-B422-2E9383AF3347}"/>
    <dgm:cxn modelId="{2C4263CF-BAC4-4C94-8954-975AB9BADAAE}" type="presOf" srcId="{77429EF0-313E-4E83-95CE-314C2A3D7AD8}" destId="{6320EF2C-CDF6-45E0-9573-C864B55311F1}" srcOrd="0" destOrd="0" presId="urn:microsoft.com/office/officeart/2005/8/layout/vList5"/>
    <dgm:cxn modelId="{CAEB5A10-0D22-4CDF-906B-C0524F91888E}" srcId="{EEB8120E-4F86-4300-8F40-08A0D743DF7F}" destId="{720D3509-2658-4F70-B577-71C9D388D3F4}" srcOrd="2" destOrd="0" parTransId="{E3112FF6-77E0-4DED-A2A6-0FE1F79949D9}" sibTransId="{D5B6BD12-A142-40C9-A625-3C5109911999}"/>
    <dgm:cxn modelId="{CE000006-EB5A-465F-B9AC-A857BEB8D9D2}" type="presOf" srcId="{85CAFE12-FE6F-4594-BC1E-CA9C453B685A}" destId="{6320EF2C-CDF6-45E0-9573-C864B55311F1}" srcOrd="0" destOrd="1" presId="urn:microsoft.com/office/officeart/2005/8/layout/vList5"/>
    <dgm:cxn modelId="{7B065159-F309-4990-8591-73C63A7CEC3C}" type="presOf" srcId="{CC1E4745-D5EB-4B90-A636-967830671F12}" destId="{2B72D996-084F-4EF0-B8AD-5FAA92F10528}" srcOrd="0" destOrd="4" presId="urn:microsoft.com/office/officeart/2005/8/layout/vList5"/>
    <dgm:cxn modelId="{97BFA6B2-67E6-4525-8EF4-B78E215E1C71}" srcId="{EEB8120E-4F86-4300-8F40-08A0D743DF7F}" destId="{00B05F8A-98CE-4284-ADA0-75335E830BF0}" srcOrd="0" destOrd="0" parTransId="{83DB199E-E246-422A-B8D0-498F960E8EDF}" sibTransId="{E98B5D44-0778-4D8D-BA9D-36202438EE34}"/>
    <dgm:cxn modelId="{6E7BFCD9-469B-46F7-8472-CDFA5C2F2F4C}" srcId="{686B4561-7486-4D08-B25C-94F31B05AE8D}" destId="{BB2C4558-2B5E-456E-87EE-1C728D3D82A1}" srcOrd="0" destOrd="0" parTransId="{06D6A1D5-F4F1-475A-A73B-9739E692B71E}" sibTransId="{766F6C48-BC1A-4770-B81B-AEBE984E9A01}"/>
    <dgm:cxn modelId="{742C6701-44EC-4657-B971-C295D42E881C}" type="presOf" srcId="{720D3509-2658-4F70-B577-71C9D388D3F4}" destId="{2B72D996-084F-4EF0-B8AD-5FAA92F10528}" srcOrd="0" destOrd="2" presId="urn:microsoft.com/office/officeart/2005/8/layout/vList5"/>
    <dgm:cxn modelId="{F76ECDF9-371D-4C77-9ADC-00AFD2C6B24E}" srcId="{EEB8120E-4F86-4300-8F40-08A0D743DF7F}" destId="{004B7FAF-4DF0-487C-A98E-653C92A2AB6E}" srcOrd="1" destOrd="0" parTransId="{0A074DD5-06D8-4E8A-AD8D-ACBAA7EDEB8C}" sibTransId="{2647B311-BD41-4798-B4FC-DCE60D2EB0C2}"/>
    <dgm:cxn modelId="{9B0525A7-2808-4187-8CE1-77E060204EFE}" type="presOf" srcId="{EEB8120E-4F86-4300-8F40-08A0D743DF7F}" destId="{864C89AB-8F85-43D0-B0A6-1828C301EE65}" srcOrd="0" destOrd="0" presId="urn:microsoft.com/office/officeart/2005/8/layout/vList5"/>
    <dgm:cxn modelId="{F3290D4A-B209-46D1-BA2C-0DFA151B57F5}" srcId="{BB2C4558-2B5E-456E-87EE-1C728D3D82A1}" destId="{85CAFE12-FE6F-4594-BC1E-CA9C453B685A}" srcOrd="1" destOrd="0" parTransId="{DC5BDA37-FD2B-479C-953F-3BAE94ABA459}" sibTransId="{4812ACC6-0CDD-4E4F-B714-E49177584447}"/>
    <dgm:cxn modelId="{D97EDBB4-F1F1-4199-8FAD-FC69A817F5EB}" srcId="{BB2C4558-2B5E-456E-87EE-1C728D3D82A1}" destId="{77429EF0-313E-4E83-95CE-314C2A3D7AD8}" srcOrd="0" destOrd="0" parTransId="{D29F6FC3-3D6A-4B9A-B5CD-B08F6CEB7276}" sibTransId="{EAC87C00-8EC5-49A5-99CD-1C933C1B5DFE}"/>
    <dgm:cxn modelId="{EAE7E963-EB48-42A2-A36D-C85173C57F87}" type="presOf" srcId="{BB2C4558-2B5E-456E-87EE-1C728D3D82A1}" destId="{3308C77E-9AD7-4169-ABC0-5FBB2DC29011}" srcOrd="0" destOrd="0" presId="urn:microsoft.com/office/officeart/2005/8/layout/vList5"/>
    <dgm:cxn modelId="{645891A2-7F11-4BDD-BBC1-1FCD17C05CDF}" type="presOf" srcId="{29639D9F-D240-4C62-8C25-756FBF3D99F8}" destId="{704D2309-96FF-46E8-B87A-ADF93E94A8B1}" srcOrd="0" destOrd="0" presId="urn:microsoft.com/office/officeart/2005/8/layout/vList5"/>
    <dgm:cxn modelId="{1F9488CA-6856-42BB-B89D-BF69F343C386}" type="presParOf" srcId="{8CF6002E-24F2-4963-8F20-6698A50A407D}" destId="{0205C03D-FB24-4376-B70E-901BDA348D7E}" srcOrd="0" destOrd="0" presId="urn:microsoft.com/office/officeart/2005/8/layout/vList5"/>
    <dgm:cxn modelId="{59EA3FDF-E8E7-4A82-9D14-9F17F7FCB7F8}" type="presParOf" srcId="{0205C03D-FB24-4376-B70E-901BDA348D7E}" destId="{3308C77E-9AD7-4169-ABC0-5FBB2DC29011}" srcOrd="0" destOrd="0" presId="urn:microsoft.com/office/officeart/2005/8/layout/vList5"/>
    <dgm:cxn modelId="{82843E71-0F53-46F7-8606-B5A52BF15D3D}" type="presParOf" srcId="{0205C03D-FB24-4376-B70E-901BDA348D7E}" destId="{6320EF2C-CDF6-45E0-9573-C864B55311F1}" srcOrd="1" destOrd="0" presId="urn:microsoft.com/office/officeart/2005/8/layout/vList5"/>
    <dgm:cxn modelId="{7817FB9E-8617-4AAA-BA87-840697C158FB}" type="presParOf" srcId="{8CF6002E-24F2-4963-8F20-6698A50A407D}" destId="{836A8E49-492A-4EDD-B4AC-0CE3F9FECA3B}" srcOrd="1" destOrd="0" presId="urn:microsoft.com/office/officeart/2005/8/layout/vList5"/>
    <dgm:cxn modelId="{C3B5FCA9-0FBC-484D-9E10-F0F3798AF66C}" type="presParOf" srcId="{8CF6002E-24F2-4963-8F20-6698A50A407D}" destId="{E1CF428A-0BE9-4051-8A62-CC17194391F1}" srcOrd="2" destOrd="0" presId="urn:microsoft.com/office/officeart/2005/8/layout/vList5"/>
    <dgm:cxn modelId="{CE622E09-4CE1-46BC-A4CA-FD7D15EA41F0}" type="presParOf" srcId="{E1CF428A-0BE9-4051-8A62-CC17194391F1}" destId="{864C89AB-8F85-43D0-B0A6-1828C301EE65}" srcOrd="0" destOrd="0" presId="urn:microsoft.com/office/officeart/2005/8/layout/vList5"/>
    <dgm:cxn modelId="{7E507B2F-1621-4D61-B906-132CE556D361}" type="presParOf" srcId="{E1CF428A-0BE9-4051-8A62-CC17194391F1}" destId="{2B72D996-084F-4EF0-B8AD-5FAA92F10528}" srcOrd="1" destOrd="0" presId="urn:microsoft.com/office/officeart/2005/8/layout/vList5"/>
    <dgm:cxn modelId="{2BFF4014-9637-4492-AB89-499B015E3EB4}" type="presParOf" srcId="{8CF6002E-24F2-4963-8F20-6698A50A407D}" destId="{93A3ADD9-2583-472A-9551-9C9EBAE5F75F}" srcOrd="3" destOrd="0" presId="urn:microsoft.com/office/officeart/2005/8/layout/vList5"/>
    <dgm:cxn modelId="{C99766AA-E6D7-4664-9614-88399C4F604D}" type="presParOf" srcId="{8CF6002E-24F2-4963-8F20-6698A50A407D}" destId="{A9B12B86-2B95-4DD4-8720-DD1574515A86}" srcOrd="4" destOrd="0" presId="urn:microsoft.com/office/officeart/2005/8/layout/vList5"/>
    <dgm:cxn modelId="{B7BE96FB-3DD5-46B6-AEF9-F008965EC11B}" type="presParOf" srcId="{A9B12B86-2B95-4DD4-8720-DD1574515A86}" destId="{60CBF668-9460-4E41-B721-EF547415442D}" srcOrd="0" destOrd="0" presId="urn:microsoft.com/office/officeart/2005/8/layout/vList5"/>
    <dgm:cxn modelId="{D5EFDA1B-74E8-4753-866B-12AB19049DA2}" type="presParOf" srcId="{A9B12B86-2B95-4DD4-8720-DD1574515A86}" destId="{704D2309-96FF-46E8-B87A-ADF93E94A8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677BC4-3F26-44C5-AAF1-B8ED5C432B53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DDA2708-C129-402D-BB4B-D675F25FBDC4}">
      <dgm:prSet phldrT="[Testo]"/>
      <dgm:spPr/>
      <dgm:t>
        <a:bodyPr/>
        <a:lstStyle/>
        <a:p>
          <a:r>
            <a:rPr lang="it-IT" dirty="0" smtClean="0"/>
            <a:t>Ms=256</a:t>
          </a:r>
        </a:p>
        <a:p>
          <a:r>
            <a:rPr lang="it-IT" dirty="0" smtClean="0"/>
            <a:t>Vi=50000</a:t>
          </a:r>
        </a:p>
        <a:p>
          <a:r>
            <a:rPr lang="it-IT" dirty="0" smtClean="0"/>
            <a:t>Vm=100000</a:t>
          </a:r>
        </a:p>
        <a:p>
          <a:r>
            <a:rPr lang="it-IT" dirty="0" smtClean="0"/>
            <a:t>A=10000000</a:t>
          </a:r>
        </a:p>
        <a:p>
          <a:r>
            <a:rPr lang="it-IT" dirty="0" err="1" smtClean="0"/>
            <a:t>D=A</a:t>
          </a:r>
          <a:endParaRPr lang="it-IT" dirty="0" smtClean="0"/>
        </a:p>
        <a:p>
          <a:r>
            <a:rPr lang="it-IT" dirty="0" smtClean="0"/>
            <a:t>Hc=5</a:t>
          </a:r>
        </a:p>
        <a:p>
          <a:r>
            <a:rPr lang="it-IT" dirty="0" smtClean="0"/>
            <a:t>Rc=70</a:t>
          </a:r>
        </a:p>
        <a:p>
          <a:r>
            <a:rPr lang="it-IT" dirty="0" smtClean="0"/>
            <a:t>P=0</a:t>
          </a:r>
        </a:p>
        <a:p>
          <a:r>
            <a:rPr lang="it-IT" dirty="0" smtClean="0"/>
            <a:t>S1=2,1,1</a:t>
          </a:r>
        </a:p>
        <a:p>
          <a:r>
            <a:rPr lang="it-IT" dirty="0" smtClean="0"/>
            <a:t>S4=3,1,1</a:t>
          </a:r>
        </a:p>
        <a:p>
          <a:r>
            <a:rPr lang="it-IT" dirty="0" smtClean="0"/>
            <a:t>S2=1,0,1</a:t>
          </a:r>
        </a:p>
        <a:p>
          <a:r>
            <a:rPr lang="it-IT" dirty="0" err="1" smtClean="0"/>
            <a:t>Em</a:t>
          </a:r>
          <a:r>
            <a:rPr lang="it-IT" dirty="0" smtClean="0"/>
            <a:t> 1</a:t>
          </a:r>
          <a:endParaRPr lang="it-IT" dirty="0"/>
        </a:p>
      </dgm:t>
    </dgm:pt>
    <dgm:pt modelId="{627A42F1-01F1-4F2D-85DD-6573190ADFAF}" type="parTrans" cxnId="{294CBD77-DCCF-4ADA-91A1-AA8C686BAC8A}">
      <dgm:prSet/>
      <dgm:spPr/>
      <dgm:t>
        <a:bodyPr/>
        <a:lstStyle/>
        <a:p>
          <a:endParaRPr lang="it-IT"/>
        </a:p>
      </dgm:t>
    </dgm:pt>
    <dgm:pt modelId="{53170E03-4693-4020-B4F5-E9A54A9419A4}" type="sibTrans" cxnId="{294CBD77-DCCF-4ADA-91A1-AA8C686BAC8A}">
      <dgm:prSet/>
      <dgm:spPr/>
      <dgm:t>
        <a:bodyPr/>
        <a:lstStyle/>
        <a:p>
          <a:endParaRPr lang="it-IT"/>
        </a:p>
      </dgm:t>
    </dgm:pt>
    <dgm:pt modelId="{2BED57C2-B73E-490B-8B74-A42210D9D972}">
      <dgm:prSet phldrT="[Testo]"/>
      <dgm:spPr/>
      <dgm:t>
        <a:bodyPr/>
        <a:lstStyle/>
        <a:p>
          <a:r>
            <a:rPr lang="it-IT" dirty="0" smtClean="0"/>
            <a:t>Configurazione dei parametri di lavoro del motore</a:t>
          </a:r>
          <a:endParaRPr lang="it-IT" dirty="0"/>
        </a:p>
      </dgm:t>
    </dgm:pt>
    <dgm:pt modelId="{1307FD65-882B-40F3-A9BB-7826BA1D150E}" type="parTrans" cxnId="{6601C044-26BA-4723-BB4C-B1F954046203}">
      <dgm:prSet/>
      <dgm:spPr/>
      <dgm:t>
        <a:bodyPr/>
        <a:lstStyle/>
        <a:p>
          <a:endParaRPr lang="it-IT"/>
        </a:p>
      </dgm:t>
    </dgm:pt>
    <dgm:pt modelId="{932FF148-62ED-4C61-9CEA-30B49F32DEDC}" type="sibTrans" cxnId="{6601C044-26BA-4723-BB4C-B1F954046203}">
      <dgm:prSet/>
      <dgm:spPr/>
      <dgm:t>
        <a:bodyPr/>
        <a:lstStyle/>
        <a:p>
          <a:endParaRPr lang="it-IT"/>
        </a:p>
      </dgm:t>
    </dgm:pt>
    <dgm:pt modelId="{415543B3-6E88-4D47-8CA3-65817D3C6149}">
      <dgm:prSet phldrT="[Testo]" phldr="1"/>
      <dgm:spPr/>
      <dgm:t>
        <a:bodyPr/>
        <a:lstStyle/>
        <a:p>
          <a:endParaRPr lang="it-IT"/>
        </a:p>
      </dgm:t>
    </dgm:pt>
    <dgm:pt modelId="{EC18D052-5127-4505-8DD6-F23ECB066532}" type="parTrans" cxnId="{5B18A86E-2A69-4409-B378-56E77FDBDC08}">
      <dgm:prSet/>
      <dgm:spPr/>
      <dgm:t>
        <a:bodyPr/>
        <a:lstStyle/>
        <a:p>
          <a:endParaRPr lang="it-IT"/>
        </a:p>
      </dgm:t>
    </dgm:pt>
    <dgm:pt modelId="{BC50C8E8-1583-447A-8465-4D90B4E6A302}" type="sibTrans" cxnId="{5B18A86E-2A69-4409-B378-56E77FDBDC08}">
      <dgm:prSet/>
      <dgm:spPr/>
      <dgm:t>
        <a:bodyPr/>
        <a:lstStyle/>
        <a:p>
          <a:endParaRPr lang="it-IT"/>
        </a:p>
      </dgm:t>
    </dgm:pt>
    <dgm:pt modelId="{CC34EE3B-F30B-48AC-BACF-F2A8218496F9}">
      <dgm:prSet phldrT="[Testo]"/>
      <dgm:spPr/>
      <dgm:t>
        <a:bodyPr/>
        <a:lstStyle/>
        <a:p>
          <a:r>
            <a:rPr lang="it-IT" dirty="0" smtClean="0"/>
            <a:t>All’accensione esegue la ricerca della posizione di Origine </a:t>
          </a:r>
          <a:endParaRPr lang="it-IT" dirty="0"/>
        </a:p>
      </dgm:t>
    </dgm:pt>
    <dgm:pt modelId="{F30CB934-FFC2-48C9-9EAF-EFA48AACD38A}" type="parTrans" cxnId="{9DFD7A00-14DA-4A01-9BDE-200C4763ADC0}">
      <dgm:prSet/>
      <dgm:spPr/>
      <dgm:t>
        <a:bodyPr/>
        <a:lstStyle/>
        <a:p>
          <a:endParaRPr lang="it-IT"/>
        </a:p>
      </dgm:t>
    </dgm:pt>
    <dgm:pt modelId="{A8745633-14A5-464E-AA29-B8BD80A848B4}" type="sibTrans" cxnId="{9DFD7A00-14DA-4A01-9BDE-200C4763ADC0}">
      <dgm:prSet/>
      <dgm:spPr/>
      <dgm:t>
        <a:bodyPr/>
        <a:lstStyle/>
        <a:p>
          <a:endParaRPr lang="it-IT"/>
        </a:p>
      </dgm:t>
    </dgm:pt>
    <dgm:pt modelId="{D79359AC-9CBD-410B-AEFF-9D5B83B87BD2}">
      <dgm:prSet phldrT="[Testo]"/>
      <dgm:spPr/>
      <dgm:t>
        <a:bodyPr/>
        <a:lstStyle/>
        <a:p>
          <a:r>
            <a:rPr lang="it-IT" dirty="0" smtClean="0"/>
            <a:t>Attende un comando di movimentazione dal </a:t>
          </a:r>
          <a:r>
            <a:rPr lang="it-IT" dirty="0" err="1" smtClean="0"/>
            <a:t>Cubloc</a:t>
          </a:r>
          <a:r>
            <a:rPr lang="it-IT" dirty="0" smtClean="0"/>
            <a:t> </a:t>
          </a:r>
          <a:endParaRPr lang="it-IT" dirty="0"/>
        </a:p>
      </dgm:t>
    </dgm:pt>
    <dgm:pt modelId="{AA7DD421-0B13-4C38-948D-5D816931F3AD}" type="parTrans" cxnId="{D8B84A06-D25A-4CF6-B613-5A23A88E695D}">
      <dgm:prSet/>
      <dgm:spPr/>
      <dgm:t>
        <a:bodyPr/>
        <a:lstStyle/>
        <a:p>
          <a:endParaRPr lang="it-IT"/>
        </a:p>
      </dgm:t>
    </dgm:pt>
    <dgm:pt modelId="{A9339425-7CF2-48A2-A1EC-C9B2FD0816B6}" type="sibTrans" cxnId="{D8B84A06-D25A-4CF6-B613-5A23A88E695D}">
      <dgm:prSet/>
      <dgm:spPr/>
      <dgm:t>
        <a:bodyPr/>
        <a:lstStyle/>
        <a:p>
          <a:endParaRPr lang="it-IT"/>
        </a:p>
      </dgm:t>
    </dgm:pt>
    <dgm:pt modelId="{F2B261A5-DF45-4194-A62A-F0902E975F2D}">
      <dgm:prSet/>
      <dgm:spPr/>
      <dgm:t>
        <a:bodyPr/>
        <a:lstStyle/>
        <a:p>
          <a:r>
            <a:rPr lang="it-IT" dirty="0" smtClean="0"/>
            <a:t>'</a:t>
          </a:r>
          <a:r>
            <a:rPr lang="it-IT" dirty="0" err="1" smtClean="0"/>
            <a:t>Main</a:t>
          </a:r>
          <a:r>
            <a:rPr lang="it-IT" dirty="0" smtClean="0"/>
            <a:t> </a:t>
          </a:r>
          <a:r>
            <a:rPr lang="it-IT" dirty="0" err="1" smtClean="0"/>
            <a:t>program</a:t>
          </a:r>
          <a:endParaRPr lang="it-IT" dirty="0" smtClean="0"/>
        </a:p>
        <a:p>
          <a:r>
            <a:rPr lang="it-IT" dirty="0" smtClean="0"/>
            <a:t>PG 1</a:t>
          </a:r>
        </a:p>
        <a:p>
          <a:r>
            <a:rPr lang="it-IT" dirty="0" smtClean="0"/>
            <a:t>LB Su</a:t>
          </a:r>
        </a:p>
        <a:p>
          <a:r>
            <a:rPr lang="it-IT" dirty="0" smtClean="0"/>
            <a:t>  HM 2</a:t>
          </a:r>
        </a:p>
        <a:p>
          <a:r>
            <a:rPr lang="it-IT" dirty="0" smtClean="0"/>
            <a:t>  H</a:t>
          </a:r>
        </a:p>
        <a:p>
          <a:r>
            <a:rPr lang="it-IT" dirty="0" smtClean="0"/>
            <a:t>  P=0</a:t>
          </a:r>
        </a:p>
        <a:p>
          <a:r>
            <a:rPr lang="it-IT" dirty="0" smtClean="0"/>
            <a:t>  E</a:t>
          </a:r>
        </a:p>
        <a:p>
          <a:r>
            <a:rPr lang="it-IT" dirty="0" smtClean="0"/>
            <a:t>PG</a:t>
          </a:r>
        </a:p>
        <a:p>
          <a:r>
            <a:rPr lang="it-IT" dirty="0" smtClean="0"/>
            <a:t>S</a:t>
          </a:r>
        </a:p>
        <a:p>
          <a:endParaRPr lang="it-IT" dirty="0"/>
        </a:p>
      </dgm:t>
    </dgm:pt>
    <dgm:pt modelId="{B10F540D-0990-4A14-BED8-E0B95A1FF71C}" type="parTrans" cxnId="{B09CE518-5253-47B6-A7B3-67B9B7901F1A}">
      <dgm:prSet/>
      <dgm:spPr/>
      <dgm:t>
        <a:bodyPr/>
        <a:lstStyle/>
        <a:p>
          <a:endParaRPr lang="it-IT"/>
        </a:p>
      </dgm:t>
    </dgm:pt>
    <dgm:pt modelId="{84EBAA55-F8A8-4AA4-8B72-B602CD802F03}" type="sibTrans" cxnId="{B09CE518-5253-47B6-A7B3-67B9B7901F1A}">
      <dgm:prSet/>
      <dgm:spPr/>
      <dgm:t>
        <a:bodyPr/>
        <a:lstStyle/>
        <a:p>
          <a:endParaRPr lang="it-IT"/>
        </a:p>
      </dgm:t>
    </dgm:pt>
    <dgm:pt modelId="{3C7006C8-B997-4388-AA1C-E809CE758D59}" type="pres">
      <dgm:prSet presAssocID="{C6677BC4-3F26-44C5-AAF1-B8ED5C432B53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281FCCD7-33ED-44FD-9E7E-0B9C1852E545}" type="pres">
      <dgm:prSet presAssocID="{BDDA2708-C129-402D-BB4B-D675F25FBDC4}" presName="posSpace" presStyleCnt="0"/>
      <dgm:spPr/>
    </dgm:pt>
    <dgm:pt modelId="{7240A6DB-53A3-4CE2-AFE1-07EDBDEC00AF}" type="pres">
      <dgm:prSet presAssocID="{BDDA2708-C129-402D-BB4B-D675F25FBDC4}" presName="vertFlow" presStyleCnt="0"/>
      <dgm:spPr/>
    </dgm:pt>
    <dgm:pt modelId="{F4ECC903-1E97-45D9-AA59-156DB7F1FB13}" type="pres">
      <dgm:prSet presAssocID="{BDDA2708-C129-402D-BB4B-D675F25FBDC4}" presName="topSpace" presStyleCnt="0"/>
      <dgm:spPr/>
    </dgm:pt>
    <dgm:pt modelId="{C3C95725-1DD0-428E-A7AF-DFC3E0A040A2}" type="pres">
      <dgm:prSet presAssocID="{BDDA2708-C129-402D-BB4B-D675F25FBDC4}" presName="firstComp" presStyleCnt="0"/>
      <dgm:spPr/>
    </dgm:pt>
    <dgm:pt modelId="{BCBE1EB7-4159-45D3-B618-DE28CF857393}" type="pres">
      <dgm:prSet presAssocID="{BDDA2708-C129-402D-BB4B-D675F25FBDC4}" presName="firstChild" presStyleLbl="bgAccFollowNode1" presStyleIdx="0" presStyleCnt="4"/>
      <dgm:spPr/>
      <dgm:t>
        <a:bodyPr/>
        <a:lstStyle/>
        <a:p>
          <a:endParaRPr lang="it-IT"/>
        </a:p>
      </dgm:t>
    </dgm:pt>
    <dgm:pt modelId="{87B851B9-2217-49A0-BBD2-5CC26CC29804}" type="pres">
      <dgm:prSet presAssocID="{BDDA2708-C129-402D-BB4B-D675F25FBDC4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E6B7B48-FA67-42D3-95AE-BE3605349810}" type="pres">
      <dgm:prSet presAssocID="{415543B3-6E88-4D47-8CA3-65817D3C6149}" presName="comp" presStyleCnt="0"/>
      <dgm:spPr/>
    </dgm:pt>
    <dgm:pt modelId="{ADA66037-436D-448D-B0E6-9053220C76AF}" type="pres">
      <dgm:prSet presAssocID="{415543B3-6E88-4D47-8CA3-65817D3C6149}" presName="child" presStyleLbl="bgAccFollowNode1" presStyleIdx="1" presStyleCnt="4"/>
      <dgm:spPr/>
      <dgm:t>
        <a:bodyPr/>
        <a:lstStyle/>
        <a:p>
          <a:endParaRPr lang="it-IT"/>
        </a:p>
      </dgm:t>
    </dgm:pt>
    <dgm:pt modelId="{A3648809-B723-4573-986B-5A943456F462}" type="pres">
      <dgm:prSet presAssocID="{415543B3-6E88-4D47-8CA3-65817D3C6149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6F5125-7B4C-4121-93E8-5547C55D3CAA}" type="pres">
      <dgm:prSet presAssocID="{BDDA2708-C129-402D-BB4B-D675F25FBDC4}" presName="negSpace" presStyleCnt="0"/>
      <dgm:spPr/>
    </dgm:pt>
    <dgm:pt modelId="{AF8C6179-F825-471B-8C63-D7ADBB08D128}" type="pres">
      <dgm:prSet presAssocID="{BDDA2708-C129-402D-BB4B-D675F25FBDC4}" presName="circle" presStyleLbl="node1" presStyleIdx="0" presStyleCnt="2"/>
      <dgm:spPr/>
      <dgm:t>
        <a:bodyPr/>
        <a:lstStyle/>
        <a:p>
          <a:endParaRPr lang="it-IT"/>
        </a:p>
      </dgm:t>
    </dgm:pt>
    <dgm:pt modelId="{0497C8BA-9981-41D2-B00D-AE602CCCEF83}" type="pres">
      <dgm:prSet presAssocID="{53170E03-4693-4020-B4F5-E9A54A9419A4}" presName="transSpace" presStyleCnt="0"/>
      <dgm:spPr/>
    </dgm:pt>
    <dgm:pt modelId="{605DD909-C872-46BB-A1BB-3305FFF28B47}" type="pres">
      <dgm:prSet presAssocID="{F2B261A5-DF45-4194-A62A-F0902E975F2D}" presName="posSpace" presStyleCnt="0"/>
      <dgm:spPr/>
    </dgm:pt>
    <dgm:pt modelId="{E0CA219E-2F5A-4323-9CD8-6BEF9ABDD55F}" type="pres">
      <dgm:prSet presAssocID="{F2B261A5-DF45-4194-A62A-F0902E975F2D}" presName="vertFlow" presStyleCnt="0"/>
      <dgm:spPr/>
    </dgm:pt>
    <dgm:pt modelId="{A2E70434-D6B6-4859-8192-B2E7259A5130}" type="pres">
      <dgm:prSet presAssocID="{F2B261A5-DF45-4194-A62A-F0902E975F2D}" presName="topSpace" presStyleCnt="0"/>
      <dgm:spPr/>
    </dgm:pt>
    <dgm:pt modelId="{A3D3587F-18CF-4CF8-9EA8-5867649634F0}" type="pres">
      <dgm:prSet presAssocID="{F2B261A5-DF45-4194-A62A-F0902E975F2D}" presName="firstComp" presStyleCnt="0"/>
      <dgm:spPr/>
    </dgm:pt>
    <dgm:pt modelId="{1DD465D5-A51A-4471-9B72-2E0D55F7B6D0}" type="pres">
      <dgm:prSet presAssocID="{F2B261A5-DF45-4194-A62A-F0902E975F2D}" presName="firstChild" presStyleLbl="bgAccFollowNode1" presStyleIdx="2" presStyleCnt="4"/>
      <dgm:spPr/>
      <dgm:t>
        <a:bodyPr/>
        <a:lstStyle/>
        <a:p>
          <a:endParaRPr lang="it-IT"/>
        </a:p>
      </dgm:t>
    </dgm:pt>
    <dgm:pt modelId="{FDD11517-71AD-4F7E-B4CA-1180FAFD805C}" type="pres">
      <dgm:prSet presAssocID="{F2B261A5-DF45-4194-A62A-F0902E975F2D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DC1F58-542E-4478-9FD2-726FCA966FDD}" type="pres">
      <dgm:prSet presAssocID="{D79359AC-9CBD-410B-AEFF-9D5B83B87BD2}" presName="comp" presStyleCnt="0"/>
      <dgm:spPr/>
    </dgm:pt>
    <dgm:pt modelId="{C12839A5-452B-4FD6-B62A-F3462A48832C}" type="pres">
      <dgm:prSet presAssocID="{D79359AC-9CBD-410B-AEFF-9D5B83B87BD2}" presName="child" presStyleLbl="bgAccFollowNode1" presStyleIdx="3" presStyleCnt="4"/>
      <dgm:spPr/>
      <dgm:t>
        <a:bodyPr/>
        <a:lstStyle/>
        <a:p>
          <a:endParaRPr lang="it-IT"/>
        </a:p>
      </dgm:t>
    </dgm:pt>
    <dgm:pt modelId="{3F03F424-1B8A-4D54-9246-D7CBDC1E8374}" type="pres">
      <dgm:prSet presAssocID="{D79359AC-9CBD-410B-AEFF-9D5B83B87BD2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44FE470-7977-4064-B210-FE9DB40C6FFA}" type="pres">
      <dgm:prSet presAssocID="{F2B261A5-DF45-4194-A62A-F0902E975F2D}" presName="negSpace" presStyleCnt="0"/>
      <dgm:spPr/>
    </dgm:pt>
    <dgm:pt modelId="{1BAECB09-0845-4068-BDA0-4ADFDB5C1E7E}" type="pres">
      <dgm:prSet presAssocID="{F2B261A5-DF45-4194-A62A-F0902E975F2D}" presName="circle" presStyleLbl="node1" presStyleIdx="1" presStyleCnt="2"/>
      <dgm:spPr/>
      <dgm:t>
        <a:bodyPr/>
        <a:lstStyle/>
        <a:p>
          <a:endParaRPr lang="it-IT"/>
        </a:p>
      </dgm:t>
    </dgm:pt>
  </dgm:ptLst>
  <dgm:cxnLst>
    <dgm:cxn modelId="{253A30B7-30B0-4D7F-850B-73022D38872F}" type="presOf" srcId="{2BED57C2-B73E-490B-8B74-A42210D9D972}" destId="{BCBE1EB7-4159-45D3-B618-DE28CF857393}" srcOrd="0" destOrd="0" presId="urn:microsoft.com/office/officeart/2005/8/layout/hList9"/>
    <dgm:cxn modelId="{9DFD7A00-14DA-4A01-9BDE-200C4763ADC0}" srcId="{F2B261A5-DF45-4194-A62A-F0902E975F2D}" destId="{CC34EE3B-F30B-48AC-BACF-F2A8218496F9}" srcOrd="0" destOrd="0" parTransId="{F30CB934-FFC2-48C9-9EAF-EFA48AACD38A}" sibTransId="{A8745633-14A5-464E-AA29-B8BD80A848B4}"/>
    <dgm:cxn modelId="{AB201771-5F28-4B28-896F-F223E012D774}" type="presOf" srcId="{D79359AC-9CBD-410B-AEFF-9D5B83B87BD2}" destId="{C12839A5-452B-4FD6-B62A-F3462A48832C}" srcOrd="0" destOrd="0" presId="urn:microsoft.com/office/officeart/2005/8/layout/hList9"/>
    <dgm:cxn modelId="{769346B9-7780-4407-9B32-A73637519648}" type="presOf" srcId="{2BED57C2-B73E-490B-8B74-A42210D9D972}" destId="{87B851B9-2217-49A0-BBD2-5CC26CC29804}" srcOrd="1" destOrd="0" presId="urn:microsoft.com/office/officeart/2005/8/layout/hList9"/>
    <dgm:cxn modelId="{D8B84A06-D25A-4CF6-B613-5A23A88E695D}" srcId="{F2B261A5-DF45-4194-A62A-F0902E975F2D}" destId="{D79359AC-9CBD-410B-AEFF-9D5B83B87BD2}" srcOrd="1" destOrd="0" parTransId="{AA7DD421-0B13-4C38-948D-5D816931F3AD}" sibTransId="{A9339425-7CF2-48A2-A1EC-C9B2FD0816B6}"/>
    <dgm:cxn modelId="{CEBB8325-577E-46AC-A07F-A7FD32CE1FF5}" type="presOf" srcId="{C6677BC4-3F26-44C5-AAF1-B8ED5C432B53}" destId="{3C7006C8-B997-4388-AA1C-E809CE758D59}" srcOrd="0" destOrd="0" presId="urn:microsoft.com/office/officeart/2005/8/layout/hList9"/>
    <dgm:cxn modelId="{294CBD77-DCCF-4ADA-91A1-AA8C686BAC8A}" srcId="{C6677BC4-3F26-44C5-AAF1-B8ED5C432B53}" destId="{BDDA2708-C129-402D-BB4B-D675F25FBDC4}" srcOrd="0" destOrd="0" parTransId="{627A42F1-01F1-4F2D-85DD-6573190ADFAF}" sibTransId="{53170E03-4693-4020-B4F5-E9A54A9419A4}"/>
    <dgm:cxn modelId="{1E230C8B-D70F-4125-AB89-3804703F691C}" type="presOf" srcId="{CC34EE3B-F30B-48AC-BACF-F2A8218496F9}" destId="{FDD11517-71AD-4F7E-B4CA-1180FAFD805C}" srcOrd="1" destOrd="0" presId="urn:microsoft.com/office/officeart/2005/8/layout/hList9"/>
    <dgm:cxn modelId="{7243AD10-8969-4EFF-9B4B-09A2BC8AF7CE}" type="presOf" srcId="{F2B261A5-DF45-4194-A62A-F0902E975F2D}" destId="{1BAECB09-0845-4068-BDA0-4ADFDB5C1E7E}" srcOrd="0" destOrd="0" presId="urn:microsoft.com/office/officeart/2005/8/layout/hList9"/>
    <dgm:cxn modelId="{B8B924C3-9623-4B0A-B21D-C9A299EA4CA7}" type="presOf" srcId="{CC34EE3B-F30B-48AC-BACF-F2A8218496F9}" destId="{1DD465D5-A51A-4471-9B72-2E0D55F7B6D0}" srcOrd="0" destOrd="0" presId="urn:microsoft.com/office/officeart/2005/8/layout/hList9"/>
    <dgm:cxn modelId="{DE7B88EC-6168-453D-B5CF-3E421B493472}" type="presOf" srcId="{415543B3-6E88-4D47-8CA3-65817D3C6149}" destId="{A3648809-B723-4573-986B-5A943456F462}" srcOrd="1" destOrd="0" presId="urn:microsoft.com/office/officeart/2005/8/layout/hList9"/>
    <dgm:cxn modelId="{B09CE518-5253-47B6-A7B3-67B9B7901F1A}" srcId="{C6677BC4-3F26-44C5-AAF1-B8ED5C432B53}" destId="{F2B261A5-DF45-4194-A62A-F0902E975F2D}" srcOrd="1" destOrd="0" parTransId="{B10F540D-0990-4A14-BED8-E0B95A1FF71C}" sibTransId="{84EBAA55-F8A8-4AA4-8B72-B602CD802F03}"/>
    <dgm:cxn modelId="{3488573B-8889-4AE7-9ACB-3D613C12004F}" type="presOf" srcId="{415543B3-6E88-4D47-8CA3-65817D3C6149}" destId="{ADA66037-436D-448D-B0E6-9053220C76AF}" srcOrd="0" destOrd="0" presId="urn:microsoft.com/office/officeart/2005/8/layout/hList9"/>
    <dgm:cxn modelId="{5B18A86E-2A69-4409-B378-56E77FDBDC08}" srcId="{BDDA2708-C129-402D-BB4B-D675F25FBDC4}" destId="{415543B3-6E88-4D47-8CA3-65817D3C6149}" srcOrd="1" destOrd="0" parTransId="{EC18D052-5127-4505-8DD6-F23ECB066532}" sibTransId="{BC50C8E8-1583-447A-8465-4D90B4E6A302}"/>
    <dgm:cxn modelId="{6601C044-26BA-4723-BB4C-B1F954046203}" srcId="{BDDA2708-C129-402D-BB4B-D675F25FBDC4}" destId="{2BED57C2-B73E-490B-8B74-A42210D9D972}" srcOrd="0" destOrd="0" parTransId="{1307FD65-882B-40F3-A9BB-7826BA1D150E}" sibTransId="{932FF148-62ED-4C61-9CEA-30B49F32DEDC}"/>
    <dgm:cxn modelId="{7864CD01-3E40-4ABC-9E63-7C9195818E90}" type="presOf" srcId="{BDDA2708-C129-402D-BB4B-D675F25FBDC4}" destId="{AF8C6179-F825-471B-8C63-D7ADBB08D128}" srcOrd="0" destOrd="0" presId="urn:microsoft.com/office/officeart/2005/8/layout/hList9"/>
    <dgm:cxn modelId="{0F039281-E493-4F56-940B-AB206FBF5D90}" type="presOf" srcId="{D79359AC-9CBD-410B-AEFF-9D5B83B87BD2}" destId="{3F03F424-1B8A-4D54-9246-D7CBDC1E8374}" srcOrd="1" destOrd="0" presId="urn:microsoft.com/office/officeart/2005/8/layout/hList9"/>
    <dgm:cxn modelId="{5E40E02E-B981-4119-9D79-9F21D62FFDA7}" type="presParOf" srcId="{3C7006C8-B997-4388-AA1C-E809CE758D59}" destId="{281FCCD7-33ED-44FD-9E7E-0B9C1852E545}" srcOrd="0" destOrd="0" presId="urn:microsoft.com/office/officeart/2005/8/layout/hList9"/>
    <dgm:cxn modelId="{E7F02FF4-2768-499D-9611-B6685971359E}" type="presParOf" srcId="{3C7006C8-B997-4388-AA1C-E809CE758D59}" destId="{7240A6DB-53A3-4CE2-AFE1-07EDBDEC00AF}" srcOrd="1" destOrd="0" presId="urn:microsoft.com/office/officeart/2005/8/layout/hList9"/>
    <dgm:cxn modelId="{5DE07CC3-5C52-470F-A5C4-EADC283D0F79}" type="presParOf" srcId="{7240A6DB-53A3-4CE2-AFE1-07EDBDEC00AF}" destId="{F4ECC903-1E97-45D9-AA59-156DB7F1FB13}" srcOrd="0" destOrd="0" presId="urn:microsoft.com/office/officeart/2005/8/layout/hList9"/>
    <dgm:cxn modelId="{08DB62FD-81B9-4AC8-8D80-C321402E0477}" type="presParOf" srcId="{7240A6DB-53A3-4CE2-AFE1-07EDBDEC00AF}" destId="{C3C95725-1DD0-428E-A7AF-DFC3E0A040A2}" srcOrd="1" destOrd="0" presId="urn:microsoft.com/office/officeart/2005/8/layout/hList9"/>
    <dgm:cxn modelId="{E0061F13-D9EC-4F02-A625-7ED799DF6018}" type="presParOf" srcId="{C3C95725-1DD0-428E-A7AF-DFC3E0A040A2}" destId="{BCBE1EB7-4159-45D3-B618-DE28CF857393}" srcOrd="0" destOrd="0" presId="urn:microsoft.com/office/officeart/2005/8/layout/hList9"/>
    <dgm:cxn modelId="{0CEB261F-5B71-4D17-B744-9939F4DDF232}" type="presParOf" srcId="{C3C95725-1DD0-428E-A7AF-DFC3E0A040A2}" destId="{87B851B9-2217-49A0-BBD2-5CC26CC29804}" srcOrd="1" destOrd="0" presId="urn:microsoft.com/office/officeart/2005/8/layout/hList9"/>
    <dgm:cxn modelId="{9B6B6B92-BA38-4B60-AB91-F259DEA59CA0}" type="presParOf" srcId="{7240A6DB-53A3-4CE2-AFE1-07EDBDEC00AF}" destId="{7E6B7B48-FA67-42D3-95AE-BE3605349810}" srcOrd="2" destOrd="0" presId="urn:microsoft.com/office/officeart/2005/8/layout/hList9"/>
    <dgm:cxn modelId="{6347683F-3D72-470E-9D51-1C93209D80C4}" type="presParOf" srcId="{7E6B7B48-FA67-42D3-95AE-BE3605349810}" destId="{ADA66037-436D-448D-B0E6-9053220C76AF}" srcOrd="0" destOrd="0" presId="urn:microsoft.com/office/officeart/2005/8/layout/hList9"/>
    <dgm:cxn modelId="{27C78A39-5DBD-4420-8284-458C81A0E2D0}" type="presParOf" srcId="{7E6B7B48-FA67-42D3-95AE-BE3605349810}" destId="{A3648809-B723-4573-986B-5A943456F462}" srcOrd="1" destOrd="0" presId="urn:microsoft.com/office/officeart/2005/8/layout/hList9"/>
    <dgm:cxn modelId="{8F2189EA-522F-4092-B166-9A5525B7284E}" type="presParOf" srcId="{3C7006C8-B997-4388-AA1C-E809CE758D59}" destId="{326F5125-7B4C-4121-93E8-5547C55D3CAA}" srcOrd="2" destOrd="0" presId="urn:microsoft.com/office/officeart/2005/8/layout/hList9"/>
    <dgm:cxn modelId="{92391886-84E8-4FEE-A93C-E524E3A51D91}" type="presParOf" srcId="{3C7006C8-B997-4388-AA1C-E809CE758D59}" destId="{AF8C6179-F825-471B-8C63-D7ADBB08D128}" srcOrd="3" destOrd="0" presId="urn:microsoft.com/office/officeart/2005/8/layout/hList9"/>
    <dgm:cxn modelId="{17500A09-B780-412B-8953-85485209675B}" type="presParOf" srcId="{3C7006C8-B997-4388-AA1C-E809CE758D59}" destId="{0497C8BA-9981-41D2-B00D-AE602CCCEF83}" srcOrd="4" destOrd="0" presId="urn:microsoft.com/office/officeart/2005/8/layout/hList9"/>
    <dgm:cxn modelId="{95C86579-C050-4F0E-A8B8-7E0BE8C77776}" type="presParOf" srcId="{3C7006C8-B997-4388-AA1C-E809CE758D59}" destId="{605DD909-C872-46BB-A1BB-3305FFF28B47}" srcOrd="5" destOrd="0" presId="urn:microsoft.com/office/officeart/2005/8/layout/hList9"/>
    <dgm:cxn modelId="{2F77F269-1F86-4DFA-9CB3-2B0985EEB738}" type="presParOf" srcId="{3C7006C8-B997-4388-AA1C-E809CE758D59}" destId="{E0CA219E-2F5A-4323-9CD8-6BEF9ABDD55F}" srcOrd="6" destOrd="0" presId="urn:microsoft.com/office/officeart/2005/8/layout/hList9"/>
    <dgm:cxn modelId="{2245FD0A-1B3B-40B1-9110-E3F15574D885}" type="presParOf" srcId="{E0CA219E-2F5A-4323-9CD8-6BEF9ABDD55F}" destId="{A2E70434-D6B6-4859-8192-B2E7259A5130}" srcOrd="0" destOrd="0" presId="urn:microsoft.com/office/officeart/2005/8/layout/hList9"/>
    <dgm:cxn modelId="{365D448C-B164-4108-8C10-A7234954339B}" type="presParOf" srcId="{E0CA219E-2F5A-4323-9CD8-6BEF9ABDD55F}" destId="{A3D3587F-18CF-4CF8-9EA8-5867649634F0}" srcOrd="1" destOrd="0" presId="urn:microsoft.com/office/officeart/2005/8/layout/hList9"/>
    <dgm:cxn modelId="{74A9A286-25E6-4D77-8EF3-19F0FC6B9EFF}" type="presParOf" srcId="{A3D3587F-18CF-4CF8-9EA8-5867649634F0}" destId="{1DD465D5-A51A-4471-9B72-2E0D55F7B6D0}" srcOrd="0" destOrd="0" presId="urn:microsoft.com/office/officeart/2005/8/layout/hList9"/>
    <dgm:cxn modelId="{D32F8EFB-69CC-4D16-B6AD-18EDAF76D6A4}" type="presParOf" srcId="{A3D3587F-18CF-4CF8-9EA8-5867649634F0}" destId="{FDD11517-71AD-4F7E-B4CA-1180FAFD805C}" srcOrd="1" destOrd="0" presId="urn:microsoft.com/office/officeart/2005/8/layout/hList9"/>
    <dgm:cxn modelId="{2B78022E-E299-49F1-88C6-6DB12216877A}" type="presParOf" srcId="{E0CA219E-2F5A-4323-9CD8-6BEF9ABDD55F}" destId="{E4DC1F58-542E-4478-9FD2-726FCA966FDD}" srcOrd="2" destOrd="0" presId="urn:microsoft.com/office/officeart/2005/8/layout/hList9"/>
    <dgm:cxn modelId="{5DD6FDA3-1F4A-44AB-833B-AB9F88E77581}" type="presParOf" srcId="{E4DC1F58-542E-4478-9FD2-726FCA966FDD}" destId="{C12839A5-452B-4FD6-B62A-F3462A48832C}" srcOrd="0" destOrd="0" presId="urn:microsoft.com/office/officeart/2005/8/layout/hList9"/>
    <dgm:cxn modelId="{EF926BE0-57E0-463A-AEAC-8075FE1139F8}" type="presParOf" srcId="{E4DC1F58-542E-4478-9FD2-726FCA966FDD}" destId="{3F03F424-1B8A-4D54-9246-D7CBDC1E8374}" srcOrd="1" destOrd="0" presId="urn:microsoft.com/office/officeart/2005/8/layout/hList9"/>
    <dgm:cxn modelId="{D1C3CC4A-7097-4D83-ACB6-754E196C0E1F}" type="presParOf" srcId="{3C7006C8-B997-4388-AA1C-E809CE758D59}" destId="{F44FE470-7977-4064-B210-FE9DB40C6FFA}" srcOrd="7" destOrd="0" presId="urn:microsoft.com/office/officeart/2005/8/layout/hList9"/>
    <dgm:cxn modelId="{50E72472-C2AA-44F1-9E0D-46544B2932A7}" type="presParOf" srcId="{3C7006C8-B997-4388-AA1C-E809CE758D59}" destId="{1BAECB09-0845-4068-BDA0-4ADFDB5C1E7E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6F2DC6-6AFA-45FB-8A6C-DAE6A55EB78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EE73D15-FB1B-41E0-A79B-E2E36EF0436D}">
      <dgm:prSet phldrT="[Testo]"/>
      <dgm:spPr/>
      <dgm:t>
        <a:bodyPr/>
        <a:lstStyle/>
        <a:p>
          <a:r>
            <a:rPr lang="it-IT" dirty="0" smtClean="0"/>
            <a:t>Invia i valori al </a:t>
          </a:r>
          <a:r>
            <a:rPr lang="it-IT" dirty="0" err="1" smtClean="0"/>
            <a:t>Cubloc</a:t>
          </a:r>
          <a:r>
            <a:rPr lang="it-IT" dirty="0" smtClean="0"/>
            <a:t> </a:t>
          </a:r>
          <a:endParaRPr lang="it-IT" dirty="0"/>
        </a:p>
      </dgm:t>
    </dgm:pt>
    <dgm:pt modelId="{A4CE66C6-B955-41B7-9D6A-CF167E99D57B}" type="parTrans" cxnId="{62F612EC-1107-4A0C-98EE-C5B7E8B09C92}">
      <dgm:prSet/>
      <dgm:spPr/>
      <dgm:t>
        <a:bodyPr/>
        <a:lstStyle/>
        <a:p>
          <a:endParaRPr lang="it-IT"/>
        </a:p>
      </dgm:t>
    </dgm:pt>
    <dgm:pt modelId="{A8CD657F-C4C2-4A06-B812-9F06C60154DA}" type="sibTrans" cxnId="{62F612EC-1107-4A0C-98EE-C5B7E8B09C92}">
      <dgm:prSet/>
      <dgm:spPr/>
      <dgm:t>
        <a:bodyPr/>
        <a:lstStyle/>
        <a:p>
          <a:endParaRPr lang="it-IT"/>
        </a:p>
      </dgm:t>
    </dgm:pt>
    <dgm:pt modelId="{AC000F91-E6BD-4C1F-9B7F-BAD1FB46304B}">
      <dgm:prSet phldrT="[Testo]"/>
      <dgm:spPr/>
      <dgm:t>
        <a:bodyPr/>
        <a:lstStyle/>
        <a:p>
          <a:r>
            <a:rPr lang="it-IT" dirty="0" smtClean="0"/>
            <a:t>Inserimento dei valori di lavoro</a:t>
          </a:r>
          <a:endParaRPr lang="it-IT" dirty="0"/>
        </a:p>
      </dgm:t>
    </dgm:pt>
    <dgm:pt modelId="{5E763EA1-A2AF-4C0F-B5D1-52056867BC7F}" type="parTrans" cxnId="{D9DBF4FC-7B4F-43E8-B31C-2405935C876E}">
      <dgm:prSet/>
      <dgm:spPr/>
      <dgm:t>
        <a:bodyPr/>
        <a:lstStyle/>
        <a:p>
          <a:endParaRPr lang="it-IT"/>
        </a:p>
      </dgm:t>
    </dgm:pt>
    <dgm:pt modelId="{88F18825-E816-40E2-8C5A-28A455850961}" type="sibTrans" cxnId="{D9DBF4FC-7B4F-43E8-B31C-2405935C876E}">
      <dgm:prSet/>
      <dgm:spPr/>
      <dgm:t>
        <a:bodyPr/>
        <a:lstStyle/>
        <a:p>
          <a:endParaRPr lang="it-IT"/>
        </a:p>
      </dgm:t>
    </dgm:pt>
    <dgm:pt modelId="{9816A166-2520-4A5D-9C22-1003E627E538}">
      <dgm:prSet phldrT="[Testo]" phldr="1"/>
      <dgm:spPr/>
      <dgm:t>
        <a:bodyPr/>
        <a:lstStyle/>
        <a:p>
          <a:endParaRPr lang="it-IT"/>
        </a:p>
      </dgm:t>
    </dgm:pt>
    <dgm:pt modelId="{A580F009-3D4C-42BF-9F16-41F67B876E1F}" type="parTrans" cxnId="{53A1CE89-D02A-43D0-8363-7BD6D11108EA}">
      <dgm:prSet/>
      <dgm:spPr/>
      <dgm:t>
        <a:bodyPr/>
        <a:lstStyle/>
        <a:p>
          <a:endParaRPr lang="it-IT"/>
        </a:p>
      </dgm:t>
    </dgm:pt>
    <dgm:pt modelId="{1A3B8523-1335-4B67-926D-9C34C76D63A2}" type="sibTrans" cxnId="{53A1CE89-D02A-43D0-8363-7BD6D11108EA}">
      <dgm:prSet/>
      <dgm:spPr/>
      <dgm:t>
        <a:bodyPr/>
        <a:lstStyle/>
        <a:p>
          <a:endParaRPr lang="it-IT"/>
        </a:p>
      </dgm:t>
    </dgm:pt>
    <dgm:pt modelId="{36CD86FF-E04E-468C-9CD5-4AF45E3F21AA}">
      <dgm:prSet phldrT="[Testo]"/>
      <dgm:spPr/>
      <dgm:t>
        <a:bodyPr/>
        <a:lstStyle/>
        <a:p>
          <a:r>
            <a:rPr lang="it-IT" dirty="0" smtClean="0"/>
            <a:t>Invia il comando di start al </a:t>
          </a:r>
          <a:r>
            <a:rPr lang="it-IT" dirty="0" err="1" smtClean="0"/>
            <a:t>Cubloc</a:t>
          </a:r>
          <a:endParaRPr lang="it-IT" dirty="0"/>
        </a:p>
      </dgm:t>
    </dgm:pt>
    <dgm:pt modelId="{C1CE0662-D47C-4D32-A3AF-3AFE0A6DD8DD}" type="parTrans" cxnId="{A13F1545-36EF-455F-AE8A-E587555C9A03}">
      <dgm:prSet/>
      <dgm:spPr/>
      <dgm:t>
        <a:bodyPr/>
        <a:lstStyle/>
        <a:p>
          <a:endParaRPr lang="it-IT"/>
        </a:p>
      </dgm:t>
    </dgm:pt>
    <dgm:pt modelId="{6C75C5EF-836B-413B-A0F6-4585140A9CE6}" type="sibTrans" cxnId="{A13F1545-36EF-455F-AE8A-E587555C9A03}">
      <dgm:prSet/>
      <dgm:spPr/>
      <dgm:t>
        <a:bodyPr/>
        <a:lstStyle/>
        <a:p>
          <a:endParaRPr lang="it-IT"/>
        </a:p>
      </dgm:t>
    </dgm:pt>
    <dgm:pt modelId="{97D24D42-8366-42AF-B380-DC05453CBD93}">
      <dgm:prSet phldrT="[Testo]"/>
      <dgm:spPr/>
      <dgm:t>
        <a:bodyPr/>
        <a:lstStyle/>
        <a:p>
          <a:r>
            <a:rPr lang="it-IT" dirty="0" smtClean="0"/>
            <a:t>Start della misura</a:t>
          </a:r>
          <a:endParaRPr lang="it-IT" dirty="0"/>
        </a:p>
      </dgm:t>
    </dgm:pt>
    <dgm:pt modelId="{E1BD3046-CD10-408F-9977-830296B7DFC3}" type="parTrans" cxnId="{3DBEB884-34AA-4F2A-BF16-1058C850E97E}">
      <dgm:prSet/>
      <dgm:spPr/>
      <dgm:t>
        <a:bodyPr/>
        <a:lstStyle/>
        <a:p>
          <a:endParaRPr lang="it-IT"/>
        </a:p>
      </dgm:t>
    </dgm:pt>
    <dgm:pt modelId="{6E3C8CCC-F025-418B-8AE1-B6A00D0404DD}" type="sibTrans" cxnId="{3DBEB884-34AA-4F2A-BF16-1058C850E97E}">
      <dgm:prSet/>
      <dgm:spPr/>
      <dgm:t>
        <a:bodyPr/>
        <a:lstStyle/>
        <a:p>
          <a:endParaRPr lang="it-IT"/>
        </a:p>
      </dgm:t>
    </dgm:pt>
    <dgm:pt modelId="{6603E7AE-9B37-4FCA-A035-43506655AC7E}">
      <dgm:prSet phldrT="[Testo]" phldr="1"/>
      <dgm:spPr/>
      <dgm:t>
        <a:bodyPr/>
        <a:lstStyle/>
        <a:p>
          <a:endParaRPr lang="it-IT"/>
        </a:p>
      </dgm:t>
    </dgm:pt>
    <dgm:pt modelId="{2618942A-8124-4D98-BB15-BED3FDAB894D}" type="parTrans" cxnId="{E30C499B-5DBC-4110-B863-BECC6BA54A50}">
      <dgm:prSet/>
      <dgm:spPr/>
      <dgm:t>
        <a:bodyPr/>
        <a:lstStyle/>
        <a:p>
          <a:endParaRPr lang="it-IT"/>
        </a:p>
      </dgm:t>
    </dgm:pt>
    <dgm:pt modelId="{DD9EA81D-FE82-452A-8F05-F9AE3A36C379}" type="sibTrans" cxnId="{E30C499B-5DBC-4110-B863-BECC6BA54A50}">
      <dgm:prSet/>
      <dgm:spPr/>
      <dgm:t>
        <a:bodyPr/>
        <a:lstStyle/>
        <a:p>
          <a:endParaRPr lang="it-IT"/>
        </a:p>
      </dgm:t>
    </dgm:pt>
    <dgm:pt modelId="{8CE3FB42-A9E9-490B-B6EC-0876D8BC75C6}">
      <dgm:prSet phldrT="[Testo]"/>
      <dgm:spPr/>
      <dgm:t>
        <a:bodyPr/>
        <a:lstStyle/>
        <a:p>
          <a:r>
            <a:rPr lang="it-IT" dirty="0" smtClean="0"/>
            <a:t>Riceve i dati dal </a:t>
          </a:r>
          <a:r>
            <a:rPr lang="it-IT" dirty="0" err="1" smtClean="0"/>
            <a:t>Cubloc</a:t>
          </a:r>
          <a:r>
            <a:rPr lang="it-IT" dirty="0" smtClean="0"/>
            <a:t> </a:t>
          </a:r>
          <a:endParaRPr lang="it-IT" dirty="0"/>
        </a:p>
      </dgm:t>
    </dgm:pt>
    <dgm:pt modelId="{AFE79DF3-7C46-488B-8F0E-315A8BFD2531}" type="parTrans" cxnId="{6960948C-88DD-4BC8-80AF-BE0006798065}">
      <dgm:prSet/>
      <dgm:spPr/>
      <dgm:t>
        <a:bodyPr/>
        <a:lstStyle/>
        <a:p>
          <a:endParaRPr lang="it-IT"/>
        </a:p>
      </dgm:t>
    </dgm:pt>
    <dgm:pt modelId="{1477E35B-CFD5-4116-BDBE-ABF3A1002E24}" type="sibTrans" cxnId="{6960948C-88DD-4BC8-80AF-BE0006798065}">
      <dgm:prSet/>
      <dgm:spPr/>
      <dgm:t>
        <a:bodyPr/>
        <a:lstStyle/>
        <a:p>
          <a:endParaRPr lang="it-IT"/>
        </a:p>
      </dgm:t>
    </dgm:pt>
    <dgm:pt modelId="{EFADE33B-19A3-4BB7-830A-8431C1468B35}">
      <dgm:prSet phldrT="[Testo]"/>
      <dgm:spPr/>
      <dgm:t>
        <a:bodyPr/>
        <a:lstStyle/>
        <a:p>
          <a:r>
            <a:rPr lang="it-IT" dirty="0" smtClean="0"/>
            <a:t>visualizza i valori di tensione, corrente e di </a:t>
          </a:r>
          <a:r>
            <a:rPr lang="it-IT" dirty="0" err="1" smtClean="0"/>
            <a:t>temperratura</a:t>
          </a:r>
          <a:endParaRPr lang="it-IT" dirty="0"/>
        </a:p>
      </dgm:t>
    </dgm:pt>
    <dgm:pt modelId="{235D95A3-80C6-44D1-95B2-647DB3F94625}" type="parTrans" cxnId="{14C7A6B1-8CC1-4124-B328-B5E56BF5BAF2}">
      <dgm:prSet/>
      <dgm:spPr/>
      <dgm:t>
        <a:bodyPr/>
        <a:lstStyle/>
        <a:p>
          <a:endParaRPr lang="it-IT"/>
        </a:p>
      </dgm:t>
    </dgm:pt>
    <dgm:pt modelId="{5F0280E7-E55A-4F91-A7A2-2814602B0ED2}" type="sibTrans" cxnId="{14C7A6B1-8CC1-4124-B328-B5E56BF5BAF2}">
      <dgm:prSet/>
      <dgm:spPr/>
      <dgm:t>
        <a:bodyPr/>
        <a:lstStyle/>
        <a:p>
          <a:endParaRPr lang="it-IT"/>
        </a:p>
      </dgm:t>
    </dgm:pt>
    <dgm:pt modelId="{5EEC7E46-F198-4159-87F8-F0656E94BE96}">
      <dgm:prSet phldrT="[Testo]"/>
      <dgm:spPr/>
      <dgm:t>
        <a:bodyPr/>
        <a:lstStyle/>
        <a:p>
          <a:r>
            <a:rPr lang="it-IT" dirty="0" smtClean="0"/>
            <a:t>Reset della misura</a:t>
          </a:r>
          <a:endParaRPr lang="it-IT" dirty="0"/>
        </a:p>
      </dgm:t>
    </dgm:pt>
    <dgm:pt modelId="{F01826D2-F106-4A91-96A3-4E80D3B80938}" type="parTrans" cxnId="{0773FD8C-B257-4D9E-990E-CAECD5575BEC}">
      <dgm:prSet/>
      <dgm:spPr/>
      <dgm:t>
        <a:bodyPr/>
        <a:lstStyle/>
        <a:p>
          <a:endParaRPr lang="it-IT"/>
        </a:p>
      </dgm:t>
    </dgm:pt>
    <dgm:pt modelId="{7F1D191B-F795-4144-A7F7-6C08E9A3D05F}" type="sibTrans" cxnId="{0773FD8C-B257-4D9E-990E-CAECD5575BEC}">
      <dgm:prSet/>
      <dgm:spPr/>
      <dgm:t>
        <a:bodyPr/>
        <a:lstStyle/>
        <a:p>
          <a:endParaRPr lang="it-IT"/>
        </a:p>
      </dgm:t>
    </dgm:pt>
    <dgm:pt modelId="{C156CF50-30E4-41A0-A4B8-8308F13E5EF7}">
      <dgm:prSet phldrT="[Testo]"/>
      <dgm:spPr/>
      <dgm:t>
        <a:bodyPr/>
        <a:lstStyle/>
        <a:p>
          <a:r>
            <a:rPr lang="it-IT" dirty="0" smtClean="0"/>
            <a:t>Tensione (V)</a:t>
          </a:r>
          <a:endParaRPr lang="it-IT" dirty="0"/>
        </a:p>
      </dgm:t>
    </dgm:pt>
    <dgm:pt modelId="{0EA4AC71-B734-4931-822E-E69FDD122E96}" type="parTrans" cxnId="{4338482A-7620-4A77-AD10-8DBC1EDBD9C2}">
      <dgm:prSet/>
      <dgm:spPr/>
      <dgm:t>
        <a:bodyPr/>
        <a:lstStyle/>
        <a:p>
          <a:endParaRPr lang="it-IT"/>
        </a:p>
      </dgm:t>
    </dgm:pt>
    <dgm:pt modelId="{C67D53D0-CC33-4DCB-B98F-AA8021A8C5C5}" type="sibTrans" cxnId="{4338482A-7620-4A77-AD10-8DBC1EDBD9C2}">
      <dgm:prSet/>
      <dgm:spPr/>
      <dgm:t>
        <a:bodyPr/>
        <a:lstStyle/>
        <a:p>
          <a:endParaRPr lang="it-IT"/>
        </a:p>
      </dgm:t>
    </dgm:pt>
    <dgm:pt modelId="{EE41F84E-C6FB-4493-BE08-E675F53CE502}">
      <dgm:prSet phldrT="[Testo]"/>
      <dgm:spPr/>
      <dgm:t>
        <a:bodyPr/>
        <a:lstStyle/>
        <a:p>
          <a:r>
            <a:rPr lang="it-IT" dirty="0" smtClean="0"/>
            <a:t>Posizione (mm)</a:t>
          </a:r>
          <a:endParaRPr lang="it-IT" dirty="0"/>
        </a:p>
      </dgm:t>
    </dgm:pt>
    <dgm:pt modelId="{8C32A535-6E4C-4D0E-905C-E161E75A2FA8}" type="parTrans" cxnId="{FD16B5D9-F877-43E0-B11F-25A33DD7091E}">
      <dgm:prSet/>
      <dgm:spPr/>
      <dgm:t>
        <a:bodyPr/>
        <a:lstStyle/>
        <a:p>
          <a:endParaRPr lang="it-IT"/>
        </a:p>
      </dgm:t>
    </dgm:pt>
    <dgm:pt modelId="{DD788417-5800-4B38-B386-45C36C1704A5}" type="sibTrans" cxnId="{FD16B5D9-F877-43E0-B11F-25A33DD7091E}">
      <dgm:prSet/>
      <dgm:spPr/>
      <dgm:t>
        <a:bodyPr/>
        <a:lstStyle/>
        <a:p>
          <a:endParaRPr lang="it-IT"/>
        </a:p>
      </dgm:t>
    </dgm:pt>
    <dgm:pt modelId="{43B17426-5679-4F29-83BE-7BCA33292DC3}">
      <dgm:prSet phldrT="[Testo]"/>
      <dgm:spPr/>
      <dgm:t>
        <a:bodyPr/>
        <a:lstStyle/>
        <a:p>
          <a:r>
            <a:rPr lang="it-IT" dirty="0" smtClean="0"/>
            <a:t>Tempo di Misura (sec)</a:t>
          </a:r>
          <a:endParaRPr lang="it-IT" dirty="0"/>
        </a:p>
      </dgm:t>
    </dgm:pt>
    <dgm:pt modelId="{25B08DB9-B76B-45FB-A70F-E4459E970FB1}" type="parTrans" cxnId="{8D197771-E60B-4CB3-9A5C-9FADA96ADDF1}">
      <dgm:prSet/>
      <dgm:spPr/>
      <dgm:t>
        <a:bodyPr/>
        <a:lstStyle/>
        <a:p>
          <a:endParaRPr lang="it-IT"/>
        </a:p>
      </dgm:t>
    </dgm:pt>
    <dgm:pt modelId="{6D35D2CC-29DD-413A-B2EE-E0491DCBC0B6}" type="sibTrans" cxnId="{8D197771-E60B-4CB3-9A5C-9FADA96ADDF1}">
      <dgm:prSet/>
      <dgm:spPr/>
      <dgm:t>
        <a:bodyPr/>
        <a:lstStyle/>
        <a:p>
          <a:endParaRPr lang="it-IT"/>
        </a:p>
      </dgm:t>
    </dgm:pt>
    <dgm:pt modelId="{2F439C48-DF4B-4E1A-A849-7ED510E8FCA9}" type="pres">
      <dgm:prSet presAssocID="{2B6F2DC6-6AFA-45FB-8A6C-DAE6A55EB7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6377F2E-65B0-4B2D-A1F9-C9B5B2415657}" type="pres">
      <dgm:prSet presAssocID="{2B6F2DC6-6AFA-45FB-8A6C-DAE6A55EB788}" presName="tSp" presStyleCnt="0"/>
      <dgm:spPr/>
    </dgm:pt>
    <dgm:pt modelId="{A9B62782-7204-48A7-BE91-18925F1EA526}" type="pres">
      <dgm:prSet presAssocID="{2B6F2DC6-6AFA-45FB-8A6C-DAE6A55EB788}" presName="bSp" presStyleCnt="0"/>
      <dgm:spPr/>
    </dgm:pt>
    <dgm:pt modelId="{B6B272F9-710C-463D-A4C5-521C1B0D30F3}" type="pres">
      <dgm:prSet presAssocID="{2B6F2DC6-6AFA-45FB-8A6C-DAE6A55EB788}" presName="process" presStyleCnt="0"/>
      <dgm:spPr/>
    </dgm:pt>
    <dgm:pt modelId="{D0CEBF1E-4C0F-45D7-ABBF-82A81684026B}" type="pres">
      <dgm:prSet presAssocID="{AEE73D15-FB1B-41E0-A79B-E2E36EF0436D}" presName="composite1" presStyleCnt="0"/>
      <dgm:spPr/>
    </dgm:pt>
    <dgm:pt modelId="{BB96C704-D7DC-4B36-92B0-93A22B9B439A}" type="pres">
      <dgm:prSet presAssocID="{AEE73D15-FB1B-41E0-A79B-E2E36EF0436D}" presName="dummyNode1" presStyleLbl="node1" presStyleIdx="0" presStyleCnt="3"/>
      <dgm:spPr/>
    </dgm:pt>
    <dgm:pt modelId="{9BE7EC1F-7930-4935-BAFF-4B5E890A24DB}" type="pres">
      <dgm:prSet presAssocID="{AEE73D15-FB1B-41E0-A79B-E2E36EF0436D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0701E47-7359-4402-AAEB-230DFCF6DED0}" type="pres">
      <dgm:prSet presAssocID="{AEE73D15-FB1B-41E0-A79B-E2E36EF0436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B91AE22-E1CE-41C6-9C68-2BBEA753E29A}" type="pres">
      <dgm:prSet presAssocID="{AEE73D15-FB1B-41E0-A79B-E2E36EF0436D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9F0362A-3B4F-47F6-ACCD-26E4DE53C625}" type="pres">
      <dgm:prSet presAssocID="{AEE73D15-FB1B-41E0-A79B-E2E36EF0436D}" presName="connSite1" presStyleCnt="0"/>
      <dgm:spPr/>
    </dgm:pt>
    <dgm:pt modelId="{86FB0833-E406-4E03-B3F6-4A3F440D7691}" type="pres">
      <dgm:prSet presAssocID="{A8CD657F-C4C2-4A06-B812-9F06C60154DA}" presName="Name9" presStyleLbl="sibTrans2D1" presStyleIdx="0" presStyleCnt="2"/>
      <dgm:spPr/>
      <dgm:t>
        <a:bodyPr/>
        <a:lstStyle/>
        <a:p>
          <a:endParaRPr lang="it-IT"/>
        </a:p>
      </dgm:t>
    </dgm:pt>
    <dgm:pt modelId="{BBD695EA-0515-43E3-A914-AA05F0D062F4}" type="pres">
      <dgm:prSet presAssocID="{36CD86FF-E04E-468C-9CD5-4AF45E3F21AA}" presName="composite2" presStyleCnt="0"/>
      <dgm:spPr/>
    </dgm:pt>
    <dgm:pt modelId="{8585D4BB-F3C2-4A5F-9921-F7D495C6465B}" type="pres">
      <dgm:prSet presAssocID="{36CD86FF-E04E-468C-9CD5-4AF45E3F21AA}" presName="dummyNode2" presStyleLbl="node1" presStyleIdx="0" presStyleCnt="3"/>
      <dgm:spPr/>
    </dgm:pt>
    <dgm:pt modelId="{B48E62E1-71B0-4C47-BBFA-E3342D86C81A}" type="pres">
      <dgm:prSet presAssocID="{36CD86FF-E04E-468C-9CD5-4AF45E3F21AA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EAB4DE8-AF6D-4025-9B2E-5F6EFF7F6D0F}" type="pres">
      <dgm:prSet presAssocID="{36CD86FF-E04E-468C-9CD5-4AF45E3F21A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39E7D29-602C-4635-9812-2619CA78931A}" type="pres">
      <dgm:prSet presAssocID="{36CD86FF-E04E-468C-9CD5-4AF45E3F21AA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68BA88A-1800-4DC3-A40C-C40E77D938B6}" type="pres">
      <dgm:prSet presAssocID="{36CD86FF-E04E-468C-9CD5-4AF45E3F21AA}" presName="connSite2" presStyleCnt="0"/>
      <dgm:spPr/>
    </dgm:pt>
    <dgm:pt modelId="{B3FFDE7B-C5D1-494A-9EA8-9DE803ACA321}" type="pres">
      <dgm:prSet presAssocID="{6C75C5EF-836B-413B-A0F6-4585140A9CE6}" presName="Name18" presStyleLbl="sibTrans2D1" presStyleIdx="1" presStyleCnt="2" custAng="426229" custLinFactNeighborX="13000" custLinFactNeighborY="-987"/>
      <dgm:spPr/>
      <dgm:t>
        <a:bodyPr/>
        <a:lstStyle/>
        <a:p>
          <a:endParaRPr lang="it-IT"/>
        </a:p>
      </dgm:t>
    </dgm:pt>
    <dgm:pt modelId="{0FE892B8-9520-4E4A-84C4-61D36939610F}" type="pres">
      <dgm:prSet presAssocID="{8CE3FB42-A9E9-490B-B6EC-0876D8BC75C6}" presName="composite1" presStyleCnt="0"/>
      <dgm:spPr/>
    </dgm:pt>
    <dgm:pt modelId="{F6ECB539-3007-4FC5-868A-8E6BC07AA57E}" type="pres">
      <dgm:prSet presAssocID="{8CE3FB42-A9E9-490B-B6EC-0876D8BC75C6}" presName="dummyNode1" presStyleLbl="node1" presStyleIdx="1" presStyleCnt="3"/>
      <dgm:spPr/>
    </dgm:pt>
    <dgm:pt modelId="{BD4CB7E3-EA9E-4F14-83F5-02B6B73A87EA}" type="pres">
      <dgm:prSet presAssocID="{8CE3FB42-A9E9-490B-B6EC-0876D8BC75C6}" presName="childNode1" presStyleLbl="bgAcc1" presStyleIdx="2" presStyleCnt="3" custScaleX="93045" custScaleY="99793" custLinFactNeighborX="-9443" custLinFactNeighborY="-283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315062-0E0C-4CD1-9FE1-EFD1E131B34B}" type="pres">
      <dgm:prSet presAssocID="{8CE3FB42-A9E9-490B-B6EC-0876D8BC75C6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F23D641-E576-4B85-9CC6-170B3EFBE762}" type="pres">
      <dgm:prSet presAssocID="{8CE3FB42-A9E9-490B-B6EC-0876D8BC75C6}" presName="parentNode1" presStyleLbl="node1" presStyleIdx="2" presStyleCnt="3" custLinFactNeighborX="-4388" custLinFactNeighborY="23171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0AD92A-B0D3-4FA5-AEDC-F617C4F1F805}" type="pres">
      <dgm:prSet presAssocID="{8CE3FB42-A9E9-490B-B6EC-0876D8BC75C6}" presName="connSite1" presStyleCnt="0"/>
      <dgm:spPr/>
    </dgm:pt>
  </dgm:ptLst>
  <dgm:cxnLst>
    <dgm:cxn modelId="{9BF8FD78-0744-44A8-82AE-93B11383968E}" type="presOf" srcId="{5EEC7E46-F198-4159-87F8-F0656E94BE96}" destId="{52315062-0E0C-4CD1-9FE1-EFD1E131B34B}" srcOrd="1" destOrd="1" presId="urn:microsoft.com/office/officeart/2005/8/layout/hProcess4"/>
    <dgm:cxn modelId="{10E4F050-5788-4742-A76B-740C8AAEEA90}" type="presOf" srcId="{43B17426-5679-4F29-83BE-7BCA33292DC3}" destId="{70701E47-7359-4402-AAEB-230DFCF6DED0}" srcOrd="1" destOrd="3" presId="urn:microsoft.com/office/officeart/2005/8/layout/hProcess4"/>
    <dgm:cxn modelId="{4338482A-7620-4A77-AD10-8DBC1EDBD9C2}" srcId="{AEE73D15-FB1B-41E0-A79B-E2E36EF0436D}" destId="{C156CF50-30E4-41A0-A4B8-8308F13E5EF7}" srcOrd="1" destOrd="0" parTransId="{0EA4AC71-B734-4931-822E-E69FDD122E96}" sibTransId="{C67D53D0-CC33-4DCB-B98F-AA8021A8C5C5}"/>
    <dgm:cxn modelId="{A8C83555-A0F6-43DA-85F4-EBC0EEB54745}" type="presOf" srcId="{EE41F84E-C6FB-4493-BE08-E675F53CE502}" destId="{70701E47-7359-4402-AAEB-230DFCF6DED0}" srcOrd="1" destOrd="2" presId="urn:microsoft.com/office/officeart/2005/8/layout/hProcess4"/>
    <dgm:cxn modelId="{81D3CE81-DD6F-44AF-8C9D-165C2FFE3E1E}" type="presOf" srcId="{9816A166-2520-4A5D-9C22-1003E627E538}" destId="{9BE7EC1F-7930-4935-BAFF-4B5E890A24DB}" srcOrd="0" destOrd="4" presId="urn:microsoft.com/office/officeart/2005/8/layout/hProcess4"/>
    <dgm:cxn modelId="{FD16B5D9-F877-43E0-B11F-25A33DD7091E}" srcId="{AEE73D15-FB1B-41E0-A79B-E2E36EF0436D}" destId="{EE41F84E-C6FB-4493-BE08-E675F53CE502}" srcOrd="2" destOrd="0" parTransId="{8C32A535-6E4C-4D0E-905C-E161E75A2FA8}" sibTransId="{DD788417-5800-4B38-B386-45C36C1704A5}"/>
    <dgm:cxn modelId="{53A1CE89-D02A-43D0-8363-7BD6D11108EA}" srcId="{AEE73D15-FB1B-41E0-A79B-E2E36EF0436D}" destId="{9816A166-2520-4A5D-9C22-1003E627E538}" srcOrd="4" destOrd="0" parTransId="{A580F009-3D4C-42BF-9F16-41F67B876E1F}" sibTransId="{1A3B8523-1335-4B67-926D-9C34C76D63A2}"/>
    <dgm:cxn modelId="{1FB40223-6DD5-4AF8-8569-35FB7BBB1DF6}" type="presOf" srcId="{5EEC7E46-F198-4159-87F8-F0656E94BE96}" destId="{BD4CB7E3-EA9E-4F14-83F5-02B6B73A87EA}" srcOrd="0" destOrd="1" presId="urn:microsoft.com/office/officeart/2005/8/layout/hProcess4"/>
    <dgm:cxn modelId="{93F51A56-90A1-4F55-9464-90B44D308E60}" type="presOf" srcId="{EE41F84E-C6FB-4493-BE08-E675F53CE502}" destId="{9BE7EC1F-7930-4935-BAFF-4B5E890A24DB}" srcOrd="0" destOrd="2" presId="urn:microsoft.com/office/officeart/2005/8/layout/hProcess4"/>
    <dgm:cxn modelId="{E187E59F-3559-4351-BFD9-8B951A9E7004}" type="presOf" srcId="{6C75C5EF-836B-413B-A0F6-4585140A9CE6}" destId="{B3FFDE7B-C5D1-494A-9EA8-9DE803ACA321}" srcOrd="0" destOrd="0" presId="urn:microsoft.com/office/officeart/2005/8/layout/hProcess4"/>
    <dgm:cxn modelId="{5E5F663E-C721-492C-910D-D4DEF5BC5A5F}" type="presOf" srcId="{43B17426-5679-4F29-83BE-7BCA33292DC3}" destId="{9BE7EC1F-7930-4935-BAFF-4B5E890A24DB}" srcOrd="0" destOrd="3" presId="urn:microsoft.com/office/officeart/2005/8/layout/hProcess4"/>
    <dgm:cxn modelId="{3D6B2CB4-5112-4FC7-A0A7-F5E3B41145A6}" type="presOf" srcId="{36CD86FF-E04E-468C-9CD5-4AF45E3F21AA}" destId="{A39E7D29-602C-4635-9812-2619CA78931A}" srcOrd="0" destOrd="0" presId="urn:microsoft.com/office/officeart/2005/8/layout/hProcess4"/>
    <dgm:cxn modelId="{D9DBF4FC-7B4F-43E8-B31C-2405935C876E}" srcId="{AEE73D15-FB1B-41E0-A79B-E2E36EF0436D}" destId="{AC000F91-E6BD-4C1F-9B7F-BAD1FB46304B}" srcOrd="0" destOrd="0" parTransId="{5E763EA1-A2AF-4C0F-B5D1-52056867BC7F}" sibTransId="{88F18825-E816-40E2-8C5A-28A455850961}"/>
    <dgm:cxn modelId="{62F612EC-1107-4A0C-98EE-C5B7E8B09C92}" srcId="{2B6F2DC6-6AFA-45FB-8A6C-DAE6A55EB788}" destId="{AEE73D15-FB1B-41E0-A79B-E2E36EF0436D}" srcOrd="0" destOrd="0" parTransId="{A4CE66C6-B955-41B7-9D6A-CF167E99D57B}" sibTransId="{A8CD657F-C4C2-4A06-B812-9F06C60154DA}"/>
    <dgm:cxn modelId="{AD25F543-F7D5-4E9E-AA45-F0E26A45DADF}" type="presOf" srcId="{2B6F2DC6-6AFA-45FB-8A6C-DAE6A55EB788}" destId="{2F439C48-DF4B-4E1A-A849-7ED510E8FCA9}" srcOrd="0" destOrd="0" presId="urn:microsoft.com/office/officeart/2005/8/layout/hProcess4"/>
    <dgm:cxn modelId="{3A5A2E71-1018-43F5-9EA7-2BCC2686885E}" type="presOf" srcId="{C156CF50-30E4-41A0-A4B8-8308F13E5EF7}" destId="{70701E47-7359-4402-AAEB-230DFCF6DED0}" srcOrd="1" destOrd="1" presId="urn:microsoft.com/office/officeart/2005/8/layout/hProcess4"/>
    <dgm:cxn modelId="{745A8884-580A-4326-8C56-2DE5D4B8AB2F}" type="presOf" srcId="{C156CF50-30E4-41A0-A4B8-8308F13E5EF7}" destId="{9BE7EC1F-7930-4935-BAFF-4B5E890A24DB}" srcOrd="0" destOrd="1" presId="urn:microsoft.com/office/officeart/2005/8/layout/hProcess4"/>
    <dgm:cxn modelId="{6960948C-88DD-4BC8-80AF-BE0006798065}" srcId="{2B6F2DC6-6AFA-45FB-8A6C-DAE6A55EB788}" destId="{8CE3FB42-A9E9-490B-B6EC-0876D8BC75C6}" srcOrd="2" destOrd="0" parTransId="{AFE79DF3-7C46-488B-8F0E-315A8BFD2531}" sibTransId="{1477E35B-CFD5-4116-BDBE-ABF3A1002E24}"/>
    <dgm:cxn modelId="{8D197771-E60B-4CB3-9A5C-9FADA96ADDF1}" srcId="{AEE73D15-FB1B-41E0-A79B-E2E36EF0436D}" destId="{43B17426-5679-4F29-83BE-7BCA33292DC3}" srcOrd="3" destOrd="0" parTransId="{25B08DB9-B76B-45FB-A70F-E4459E970FB1}" sibTransId="{6D35D2CC-29DD-413A-B2EE-E0491DCBC0B6}"/>
    <dgm:cxn modelId="{6995EA13-358C-4FDC-A311-BAF331AE8FA3}" type="presOf" srcId="{A8CD657F-C4C2-4A06-B812-9F06C60154DA}" destId="{86FB0833-E406-4E03-B3F6-4A3F440D7691}" srcOrd="0" destOrd="0" presId="urn:microsoft.com/office/officeart/2005/8/layout/hProcess4"/>
    <dgm:cxn modelId="{603E6535-9164-4A95-ADB7-30D6119D1566}" type="presOf" srcId="{97D24D42-8366-42AF-B380-DC05453CBD93}" destId="{B48E62E1-71B0-4C47-BBFA-E3342D86C81A}" srcOrd="0" destOrd="0" presId="urn:microsoft.com/office/officeart/2005/8/layout/hProcess4"/>
    <dgm:cxn modelId="{F52E0B1F-5832-4A82-983B-5748E10162B2}" type="presOf" srcId="{EFADE33B-19A3-4BB7-830A-8431C1468B35}" destId="{BD4CB7E3-EA9E-4F14-83F5-02B6B73A87EA}" srcOrd="0" destOrd="0" presId="urn:microsoft.com/office/officeart/2005/8/layout/hProcess4"/>
    <dgm:cxn modelId="{3B0BF7A5-FB39-4656-A1F5-F7237A3F5666}" type="presOf" srcId="{6603E7AE-9B37-4FCA-A035-43506655AC7E}" destId="{B48E62E1-71B0-4C47-BBFA-E3342D86C81A}" srcOrd="0" destOrd="1" presId="urn:microsoft.com/office/officeart/2005/8/layout/hProcess4"/>
    <dgm:cxn modelId="{5D681E68-68A1-4123-A0BE-8923D7E6BB19}" type="presOf" srcId="{EFADE33B-19A3-4BB7-830A-8431C1468B35}" destId="{52315062-0E0C-4CD1-9FE1-EFD1E131B34B}" srcOrd="1" destOrd="0" presId="urn:microsoft.com/office/officeart/2005/8/layout/hProcess4"/>
    <dgm:cxn modelId="{7FAB2C29-6234-4D7A-B1EA-00548405A9B1}" type="presOf" srcId="{97D24D42-8366-42AF-B380-DC05453CBD93}" destId="{3EAB4DE8-AF6D-4025-9B2E-5F6EFF7F6D0F}" srcOrd="1" destOrd="0" presId="urn:microsoft.com/office/officeart/2005/8/layout/hProcess4"/>
    <dgm:cxn modelId="{E30C499B-5DBC-4110-B863-BECC6BA54A50}" srcId="{36CD86FF-E04E-468C-9CD5-4AF45E3F21AA}" destId="{6603E7AE-9B37-4FCA-A035-43506655AC7E}" srcOrd="1" destOrd="0" parTransId="{2618942A-8124-4D98-BB15-BED3FDAB894D}" sibTransId="{DD9EA81D-FE82-452A-8F05-F9AE3A36C379}"/>
    <dgm:cxn modelId="{36D6C2DD-EC81-4DEC-8C37-9A978FF8AFA3}" type="presOf" srcId="{6603E7AE-9B37-4FCA-A035-43506655AC7E}" destId="{3EAB4DE8-AF6D-4025-9B2E-5F6EFF7F6D0F}" srcOrd="1" destOrd="1" presId="urn:microsoft.com/office/officeart/2005/8/layout/hProcess4"/>
    <dgm:cxn modelId="{3C37BC10-F31B-4EB5-8243-2508D3C466F1}" type="presOf" srcId="{AC000F91-E6BD-4C1F-9B7F-BAD1FB46304B}" destId="{9BE7EC1F-7930-4935-BAFF-4B5E890A24DB}" srcOrd="0" destOrd="0" presId="urn:microsoft.com/office/officeart/2005/8/layout/hProcess4"/>
    <dgm:cxn modelId="{7A2D2641-5F09-4C86-BBEF-3FC49AB616C0}" type="presOf" srcId="{AC000F91-E6BD-4C1F-9B7F-BAD1FB46304B}" destId="{70701E47-7359-4402-AAEB-230DFCF6DED0}" srcOrd="1" destOrd="0" presId="urn:microsoft.com/office/officeart/2005/8/layout/hProcess4"/>
    <dgm:cxn modelId="{A13F1545-36EF-455F-AE8A-E587555C9A03}" srcId="{2B6F2DC6-6AFA-45FB-8A6C-DAE6A55EB788}" destId="{36CD86FF-E04E-468C-9CD5-4AF45E3F21AA}" srcOrd="1" destOrd="0" parTransId="{C1CE0662-D47C-4D32-A3AF-3AFE0A6DD8DD}" sibTransId="{6C75C5EF-836B-413B-A0F6-4585140A9CE6}"/>
    <dgm:cxn modelId="{0773FD8C-B257-4D9E-990E-CAECD5575BEC}" srcId="{8CE3FB42-A9E9-490B-B6EC-0876D8BC75C6}" destId="{5EEC7E46-F198-4159-87F8-F0656E94BE96}" srcOrd="1" destOrd="0" parTransId="{F01826D2-F106-4A91-96A3-4E80D3B80938}" sibTransId="{7F1D191B-F795-4144-A7F7-6C08E9A3D05F}"/>
    <dgm:cxn modelId="{7B65E8D4-AF1B-4ABA-823C-69AEF09FB58A}" type="presOf" srcId="{9816A166-2520-4A5D-9C22-1003E627E538}" destId="{70701E47-7359-4402-AAEB-230DFCF6DED0}" srcOrd="1" destOrd="4" presId="urn:microsoft.com/office/officeart/2005/8/layout/hProcess4"/>
    <dgm:cxn modelId="{3DBEB884-34AA-4F2A-BF16-1058C850E97E}" srcId="{36CD86FF-E04E-468C-9CD5-4AF45E3F21AA}" destId="{97D24D42-8366-42AF-B380-DC05453CBD93}" srcOrd="0" destOrd="0" parTransId="{E1BD3046-CD10-408F-9977-830296B7DFC3}" sibTransId="{6E3C8CCC-F025-418B-8AE1-B6A00D0404DD}"/>
    <dgm:cxn modelId="{14C7A6B1-8CC1-4124-B328-B5E56BF5BAF2}" srcId="{8CE3FB42-A9E9-490B-B6EC-0876D8BC75C6}" destId="{EFADE33B-19A3-4BB7-830A-8431C1468B35}" srcOrd="0" destOrd="0" parTransId="{235D95A3-80C6-44D1-95B2-647DB3F94625}" sibTransId="{5F0280E7-E55A-4F91-A7A2-2814602B0ED2}"/>
    <dgm:cxn modelId="{2C28AD7A-4AB3-4E71-A3E1-F331A54AA864}" type="presOf" srcId="{8CE3FB42-A9E9-490B-B6EC-0876D8BC75C6}" destId="{8F23D641-E576-4B85-9CC6-170B3EFBE762}" srcOrd="0" destOrd="0" presId="urn:microsoft.com/office/officeart/2005/8/layout/hProcess4"/>
    <dgm:cxn modelId="{67943146-FAA5-417B-859A-E7460C28D71D}" type="presOf" srcId="{AEE73D15-FB1B-41E0-A79B-E2E36EF0436D}" destId="{4B91AE22-E1CE-41C6-9C68-2BBEA753E29A}" srcOrd="0" destOrd="0" presId="urn:microsoft.com/office/officeart/2005/8/layout/hProcess4"/>
    <dgm:cxn modelId="{8E5BD0C8-170B-4A75-8EBC-36FB5792E2DF}" type="presParOf" srcId="{2F439C48-DF4B-4E1A-A849-7ED510E8FCA9}" destId="{06377F2E-65B0-4B2D-A1F9-C9B5B2415657}" srcOrd="0" destOrd="0" presId="urn:microsoft.com/office/officeart/2005/8/layout/hProcess4"/>
    <dgm:cxn modelId="{A8E0F043-C050-4BCE-8F18-686254C85CD8}" type="presParOf" srcId="{2F439C48-DF4B-4E1A-A849-7ED510E8FCA9}" destId="{A9B62782-7204-48A7-BE91-18925F1EA526}" srcOrd="1" destOrd="0" presId="urn:microsoft.com/office/officeart/2005/8/layout/hProcess4"/>
    <dgm:cxn modelId="{39A851D1-5079-443D-96DD-C415C140BC15}" type="presParOf" srcId="{2F439C48-DF4B-4E1A-A849-7ED510E8FCA9}" destId="{B6B272F9-710C-463D-A4C5-521C1B0D30F3}" srcOrd="2" destOrd="0" presId="urn:microsoft.com/office/officeart/2005/8/layout/hProcess4"/>
    <dgm:cxn modelId="{6ED27930-F800-44DF-A8ED-6ACDF0093664}" type="presParOf" srcId="{B6B272F9-710C-463D-A4C5-521C1B0D30F3}" destId="{D0CEBF1E-4C0F-45D7-ABBF-82A81684026B}" srcOrd="0" destOrd="0" presId="urn:microsoft.com/office/officeart/2005/8/layout/hProcess4"/>
    <dgm:cxn modelId="{6CB9600F-745E-4105-A753-D711C375B6DE}" type="presParOf" srcId="{D0CEBF1E-4C0F-45D7-ABBF-82A81684026B}" destId="{BB96C704-D7DC-4B36-92B0-93A22B9B439A}" srcOrd="0" destOrd="0" presId="urn:microsoft.com/office/officeart/2005/8/layout/hProcess4"/>
    <dgm:cxn modelId="{D91541C4-554D-4A87-87F2-4C4D87DC6C39}" type="presParOf" srcId="{D0CEBF1E-4C0F-45D7-ABBF-82A81684026B}" destId="{9BE7EC1F-7930-4935-BAFF-4B5E890A24DB}" srcOrd="1" destOrd="0" presId="urn:microsoft.com/office/officeart/2005/8/layout/hProcess4"/>
    <dgm:cxn modelId="{F6485B81-ACE0-41CF-B88B-76FBF7493849}" type="presParOf" srcId="{D0CEBF1E-4C0F-45D7-ABBF-82A81684026B}" destId="{70701E47-7359-4402-AAEB-230DFCF6DED0}" srcOrd="2" destOrd="0" presId="urn:microsoft.com/office/officeart/2005/8/layout/hProcess4"/>
    <dgm:cxn modelId="{C1F52093-7B22-4A59-B7E7-94917332F691}" type="presParOf" srcId="{D0CEBF1E-4C0F-45D7-ABBF-82A81684026B}" destId="{4B91AE22-E1CE-41C6-9C68-2BBEA753E29A}" srcOrd="3" destOrd="0" presId="urn:microsoft.com/office/officeart/2005/8/layout/hProcess4"/>
    <dgm:cxn modelId="{74E22239-DD0E-458C-BE3B-F1D47F04F8C9}" type="presParOf" srcId="{D0CEBF1E-4C0F-45D7-ABBF-82A81684026B}" destId="{E9F0362A-3B4F-47F6-ACCD-26E4DE53C625}" srcOrd="4" destOrd="0" presId="urn:microsoft.com/office/officeart/2005/8/layout/hProcess4"/>
    <dgm:cxn modelId="{26EC24C1-D0D9-4D6D-B433-05BC04953BCE}" type="presParOf" srcId="{B6B272F9-710C-463D-A4C5-521C1B0D30F3}" destId="{86FB0833-E406-4E03-B3F6-4A3F440D7691}" srcOrd="1" destOrd="0" presId="urn:microsoft.com/office/officeart/2005/8/layout/hProcess4"/>
    <dgm:cxn modelId="{AD2407F6-5AF3-494F-B036-42F089CA140D}" type="presParOf" srcId="{B6B272F9-710C-463D-A4C5-521C1B0D30F3}" destId="{BBD695EA-0515-43E3-A914-AA05F0D062F4}" srcOrd="2" destOrd="0" presId="urn:microsoft.com/office/officeart/2005/8/layout/hProcess4"/>
    <dgm:cxn modelId="{971866AE-B968-46EF-A6BE-262D3AA0F55D}" type="presParOf" srcId="{BBD695EA-0515-43E3-A914-AA05F0D062F4}" destId="{8585D4BB-F3C2-4A5F-9921-F7D495C6465B}" srcOrd="0" destOrd="0" presId="urn:microsoft.com/office/officeart/2005/8/layout/hProcess4"/>
    <dgm:cxn modelId="{8656D473-539C-4CEF-A5B3-B797C621461A}" type="presParOf" srcId="{BBD695EA-0515-43E3-A914-AA05F0D062F4}" destId="{B48E62E1-71B0-4C47-BBFA-E3342D86C81A}" srcOrd="1" destOrd="0" presId="urn:microsoft.com/office/officeart/2005/8/layout/hProcess4"/>
    <dgm:cxn modelId="{18FD63CA-2255-4637-B1AA-514879E82FE8}" type="presParOf" srcId="{BBD695EA-0515-43E3-A914-AA05F0D062F4}" destId="{3EAB4DE8-AF6D-4025-9B2E-5F6EFF7F6D0F}" srcOrd="2" destOrd="0" presId="urn:microsoft.com/office/officeart/2005/8/layout/hProcess4"/>
    <dgm:cxn modelId="{2855DFD0-7100-4E47-A15D-F8C9FFA2B0EA}" type="presParOf" srcId="{BBD695EA-0515-43E3-A914-AA05F0D062F4}" destId="{A39E7D29-602C-4635-9812-2619CA78931A}" srcOrd="3" destOrd="0" presId="urn:microsoft.com/office/officeart/2005/8/layout/hProcess4"/>
    <dgm:cxn modelId="{93D3C253-A190-43B8-9FB9-0109BC44226C}" type="presParOf" srcId="{BBD695EA-0515-43E3-A914-AA05F0D062F4}" destId="{C68BA88A-1800-4DC3-A40C-C40E77D938B6}" srcOrd="4" destOrd="0" presId="urn:microsoft.com/office/officeart/2005/8/layout/hProcess4"/>
    <dgm:cxn modelId="{365ED20B-0DB0-4563-AC6A-5BEF540991B8}" type="presParOf" srcId="{B6B272F9-710C-463D-A4C5-521C1B0D30F3}" destId="{B3FFDE7B-C5D1-494A-9EA8-9DE803ACA321}" srcOrd="3" destOrd="0" presId="urn:microsoft.com/office/officeart/2005/8/layout/hProcess4"/>
    <dgm:cxn modelId="{DF5EFF7F-4E89-4A4D-A6D2-CD24D2A2FF5F}" type="presParOf" srcId="{B6B272F9-710C-463D-A4C5-521C1B0D30F3}" destId="{0FE892B8-9520-4E4A-84C4-61D36939610F}" srcOrd="4" destOrd="0" presId="urn:microsoft.com/office/officeart/2005/8/layout/hProcess4"/>
    <dgm:cxn modelId="{7FAE1655-5DDB-4503-ADD4-77DE0A914420}" type="presParOf" srcId="{0FE892B8-9520-4E4A-84C4-61D36939610F}" destId="{F6ECB539-3007-4FC5-868A-8E6BC07AA57E}" srcOrd="0" destOrd="0" presId="urn:microsoft.com/office/officeart/2005/8/layout/hProcess4"/>
    <dgm:cxn modelId="{20D786E5-379E-4E5D-BD34-4F45AEE707A3}" type="presParOf" srcId="{0FE892B8-9520-4E4A-84C4-61D36939610F}" destId="{BD4CB7E3-EA9E-4F14-83F5-02B6B73A87EA}" srcOrd="1" destOrd="0" presId="urn:microsoft.com/office/officeart/2005/8/layout/hProcess4"/>
    <dgm:cxn modelId="{1B23092D-CD28-427C-8009-C55338D1BD12}" type="presParOf" srcId="{0FE892B8-9520-4E4A-84C4-61D36939610F}" destId="{52315062-0E0C-4CD1-9FE1-EFD1E131B34B}" srcOrd="2" destOrd="0" presId="urn:microsoft.com/office/officeart/2005/8/layout/hProcess4"/>
    <dgm:cxn modelId="{DE3D1146-A2EA-4F29-A69D-AF257F2DCA29}" type="presParOf" srcId="{0FE892B8-9520-4E4A-84C4-61D36939610F}" destId="{8F23D641-E576-4B85-9CC6-170B3EFBE762}" srcOrd="3" destOrd="0" presId="urn:microsoft.com/office/officeart/2005/8/layout/hProcess4"/>
    <dgm:cxn modelId="{F39091CA-D949-4D14-AEF1-5B97F5845172}" type="presParOf" srcId="{0FE892B8-9520-4E4A-84C4-61D36939610F}" destId="{460AD92A-B0D3-4FA5-AEDC-F617C4F1F80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BB114A-55C6-43EB-BB71-551A2E9A2454}" type="doc">
      <dgm:prSet loTypeId="urn:microsoft.com/office/officeart/2005/8/layout/target3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FBD5D0-B4F0-44BE-9BD2-74B59B0F2C66}">
      <dgm:prSet phldrT="[Testo]"/>
      <dgm:spPr/>
      <dgm:t>
        <a:bodyPr/>
        <a:lstStyle/>
        <a:p>
          <a:r>
            <a:rPr lang="it-IT" dirty="0" err="1" smtClean="0"/>
            <a:t>main</a:t>
          </a:r>
          <a:endParaRPr lang="it-IT" dirty="0"/>
        </a:p>
      </dgm:t>
    </dgm:pt>
    <dgm:pt modelId="{65D2DC72-294E-451D-92A0-B105C299AFF4}" type="parTrans" cxnId="{97CA7FB0-C066-4C3E-BAD6-2AD3AF2DE78B}">
      <dgm:prSet/>
      <dgm:spPr/>
      <dgm:t>
        <a:bodyPr/>
        <a:lstStyle/>
        <a:p>
          <a:endParaRPr lang="it-IT"/>
        </a:p>
      </dgm:t>
    </dgm:pt>
    <dgm:pt modelId="{A18547E2-E770-4815-B719-9D733F30A39D}" type="sibTrans" cxnId="{97CA7FB0-C066-4C3E-BAD6-2AD3AF2DE78B}">
      <dgm:prSet/>
      <dgm:spPr/>
      <dgm:t>
        <a:bodyPr/>
        <a:lstStyle/>
        <a:p>
          <a:endParaRPr lang="it-IT"/>
        </a:p>
      </dgm:t>
    </dgm:pt>
    <dgm:pt modelId="{35278A7E-8A0B-4A23-83CD-DBA53A2BC8E0}">
      <dgm:prSet phldrT="[Testo]"/>
      <dgm:spPr/>
      <dgm:t>
        <a:bodyPr/>
        <a:lstStyle/>
        <a:p>
          <a:r>
            <a:rPr lang="it-IT" dirty="0" smtClean="0"/>
            <a:t>Configurazione del </a:t>
          </a:r>
          <a:r>
            <a:rPr lang="it-IT" dirty="0" err="1" smtClean="0"/>
            <a:t>Cubloc</a:t>
          </a:r>
          <a:endParaRPr lang="it-IT" dirty="0"/>
        </a:p>
      </dgm:t>
    </dgm:pt>
    <dgm:pt modelId="{F7CD0CAD-9F7D-4442-83D6-1D371CDE601D}" type="parTrans" cxnId="{89637F2B-7FC5-4FC0-BF3E-6557ED2F25E2}">
      <dgm:prSet/>
      <dgm:spPr/>
      <dgm:t>
        <a:bodyPr/>
        <a:lstStyle/>
        <a:p>
          <a:endParaRPr lang="it-IT"/>
        </a:p>
      </dgm:t>
    </dgm:pt>
    <dgm:pt modelId="{ADCD017E-342C-4266-BC69-E3DED98F07AC}" type="sibTrans" cxnId="{89637F2B-7FC5-4FC0-BF3E-6557ED2F25E2}">
      <dgm:prSet/>
      <dgm:spPr/>
      <dgm:t>
        <a:bodyPr/>
        <a:lstStyle/>
        <a:p>
          <a:endParaRPr lang="it-IT"/>
        </a:p>
      </dgm:t>
    </dgm:pt>
    <dgm:pt modelId="{2060AAA3-33F1-47D4-BDF8-95D0E3B1309A}">
      <dgm:prSet phldrT="[Testo]"/>
      <dgm:spPr/>
      <dgm:t>
        <a:bodyPr/>
        <a:lstStyle/>
        <a:p>
          <a:r>
            <a:rPr lang="it-IT" dirty="0" smtClean="0"/>
            <a:t>Inizializzazione delle variabili</a:t>
          </a:r>
          <a:endParaRPr lang="it-IT" dirty="0"/>
        </a:p>
      </dgm:t>
    </dgm:pt>
    <dgm:pt modelId="{93A91FD4-FAFF-40F3-903F-E8B6AA1CFB8C}" type="parTrans" cxnId="{474E3F7A-B289-4EBC-A9A8-692A74C1A878}">
      <dgm:prSet/>
      <dgm:spPr/>
      <dgm:t>
        <a:bodyPr/>
        <a:lstStyle/>
        <a:p>
          <a:endParaRPr lang="it-IT"/>
        </a:p>
      </dgm:t>
    </dgm:pt>
    <dgm:pt modelId="{B630050F-A395-4325-A993-05DB217BBEBA}" type="sibTrans" cxnId="{474E3F7A-B289-4EBC-A9A8-692A74C1A878}">
      <dgm:prSet/>
      <dgm:spPr/>
      <dgm:t>
        <a:bodyPr/>
        <a:lstStyle/>
        <a:p>
          <a:endParaRPr lang="it-IT"/>
        </a:p>
      </dgm:t>
    </dgm:pt>
    <dgm:pt modelId="{AEB074DE-3966-4ED8-BE3E-94543DAE0999}">
      <dgm:prSet phldrT="[Testo]"/>
      <dgm:spPr/>
      <dgm:t>
        <a:bodyPr/>
        <a:lstStyle/>
        <a:p>
          <a:r>
            <a:rPr lang="it-IT" dirty="0" smtClean="0"/>
            <a:t>Lettura dal PC i valori impostati dall’utente</a:t>
          </a:r>
          <a:endParaRPr lang="it-IT" dirty="0"/>
        </a:p>
      </dgm:t>
    </dgm:pt>
    <dgm:pt modelId="{56C99259-A531-4A8F-8074-0F1A8F1B6B93}" type="parTrans" cxnId="{78E516DB-E827-4E29-9826-126435850A7A}">
      <dgm:prSet/>
      <dgm:spPr/>
      <dgm:t>
        <a:bodyPr/>
        <a:lstStyle/>
        <a:p>
          <a:endParaRPr lang="it-IT"/>
        </a:p>
      </dgm:t>
    </dgm:pt>
    <dgm:pt modelId="{C558F890-A5D6-492B-AA8B-09D68CC13B9B}" type="sibTrans" cxnId="{78E516DB-E827-4E29-9826-126435850A7A}">
      <dgm:prSet/>
      <dgm:spPr/>
      <dgm:t>
        <a:bodyPr/>
        <a:lstStyle/>
        <a:p>
          <a:endParaRPr lang="it-IT"/>
        </a:p>
      </dgm:t>
    </dgm:pt>
    <dgm:pt modelId="{9904441A-7380-49B6-B25C-C1F4FD8578D9}">
      <dgm:prSet phldrT="[Testo]"/>
      <dgm:spPr/>
      <dgm:t>
        <a:bodyPr/>
        <a:lstStyle/>
        <a:p>
          <a:r>
            <a:rPr lang="it-IT" dirty="0" smtClean="0"/>
            <a:t>Impostazione dei valori di tensione di lavoro</a:t>
          </a:r>
          <a:endParaRPr lang="it-IT" dirty="0"/>
        </a:p>
      </dgm:t>
    </dgm:pt>
    <dgm:pt modelId="{D949183C-190A-4444-85C8-884A7D5A5E2F}" type="parTrans" cxnId="{E204E046-6F50-44EA-8428-060DEA73C0BC}">
      <dgm:prSet/>
      <dgm:spPr/>
      <dgm:t>
        <a:bodyPr/>
        <a:lstStyle/>
        <a:p>
          <a:endParaRPr lang="it-IT"/>
        </a:p>
      </dgm:t>
    </dgm:pt>
    <dgm:pt modelId="{2ABE89EC-6C7E-44B1-B276-8EA6F4703507}" type="sibTrans" cxnId="{E204E046-6F50-44EA-8428-060DEA73C0BC}">
      <dgm:prSet/>
      <dgm:spPr/>
      <dgm:t>
        <a:bodyPr/>
        <a:lstStyle/>
        <a:p>
          <a:endParaRPr lang="it-IT"/>
        </a:p>
      </dgm:t>
    </dgm:pt>
    <dgm:pt modelId="{65AF1A3E-D457-4BF7-9EAB-EE7E1BB1B0FF}">
      <dgm:prSet phldrT="[Testo]"/>
      <dgm:spPr/>
      <dgm:t>
        <a:bodyPr/>
        <a:lstStyle/>
        <a:p>
          <a:r>
            <a:rPr lang="it-IT" dirty="0" smtClean="0"/>
            <a:t>Invio al motore il comando di movimentazione</a:t>
          </a:r>
          <a:endParaRPr lang="it-IT" dirty="0"/>
        </a:p>
      </dgm:t>
    </dgm:pt>
    <dgm:pt modelId="{F20C0628-6526-4E1E-84E1-BA9FAF4D8EDE}" type="parTrans" cxnId="{3AD7B676-5168-4745-A377-AB22F1D244D9}">
      <dgm:prSet/>
      <dgm:spPr/>
      <dgm:t>
        <a:bodyPr/>
        <a:lstStyle/>
        <a:p>
          <a:endParaRPr lang="it-IT"/>
        </a:p>
      </dgm:t>
    </dgm:pt>
    <dgm:pt modelId="{D66384DF-6F61-4D35-84C1-FC8AF6004797}" type="sibTrans" cxnId="{3AD7B676-5168-4745-A377-AB22F1D244D9}">
      <dgm:prSet/>
      <dgm:spPr/>
      <dgm:t>
        <a:bodyPr/>
        <a:lstStyle/>
        <a:p>
          <a:endParaRPr lang="it-IT"/>
        </a:p>
      </dgm:t>
    </dgm:pt>
    <dgm:pt modelId="{7DD34C8B-0D07-4FF7-8EF0-A173825B3377}">
      <dgm:prSet phldrT="[Testo]"/>
      <dgm:spPr/>
      <dgm:t>
        <a:bodyPr/>
        <a:lstStyle/>
        <a:p>
          <a:r>
            <a:rPr lang="it-IT" dirty="0" smtClean="0"/>
            <a:t>Start dell’elettronica dei scintillatori</a:t>
          </a:r>
        </a:p>
        <a:p>
          <a:r>
            <a:rPr lang="it-IT" dirty="0" smtClean="0"/>
            <a:t>Stop dell’elettronica</a:t>
          </a:r>
        </a:p>
        <a:p>
          <a:r>
            <a:rPr lang="it-IT" dirty="0" smtClean="0"/>
            <a:t> Reset dell’elettronica </a:t>
          </a:r>
          <a:endParaRPr lang="it-IT" dirty="0"/>
        </a:p>
      </dgm:t>
    </dgm:pt>
    <dgm:pt modelId="{E99AD0F3-C9FD-46E5-87FE-41DD08E9B3C6}" type="parTrans" cxnId="{E72B80B5-D8A9-4EB7-8DC1-D9C985AD1735}">
      <dgm:prSet/>
      <dgm:spPr/>
      <dgm:t>
        <a:bodyPr/>
        <a:lstStyle/>
        <a:p>
          <a:endParaRPr lang="it-IT"/>
        </a:p>
      </dgm:t>
    </dgm:pt>
    <dgm:pt modelId="{ACB4543C-D18C-4965-ACF4-095FB2813FAC}" type="sibTrans" cxnId="{E72B80B5-D8A9-4EB7-8DC1-D9C985AD1735}">
      <dgm:prSet/>
      <dgm:spPr/>
      <dgm:t>
        <a:bodyPr/>
        <a:lstStyle/>
        <a:p>
          <a:endParaRPr lang="it-IT"/>
        </a:p>
      </dgm:t>
    </dgm:pt>
    <dgm:pt modelId="{4ADF8AD5-FD21-418B-BF0C-5869F1E1F263}">
      <dgm:prSet phldrT="[Testo]"/>
      <dgm:spPr/>
      <dgm:t>
        <a:bodyPr/>
        <a:lstStyle/>
        <a:p>
          <a:r>
            <a:rPr lang="it-IT" dirty="0" smtClean="0"/>
            <a:t>Lettura valori di tensione ,corrente e temperatura</a:t>
          </a:r>
          <a:endParaRPr lang="it-IT" dirty="0"/>
        </a:p>
      </dgm:t>
    </dgm:pt>
    <dgm:pt modelId="{41823A91-BCE4-4194-8948-81A8F9587638}" type="parTrans" cxnId="{E1ED0524-B7E2-4005-B369-E32F1771368C}">
      <dgm:prSet/>
      <dgm:spPr/>
      <dgm:t>
        <a:bodyPr/>
        <a:lstStyle/>
        <a:p>
          <a:endParaRPr lang="it-IT"/>
        </a:p>
      </dgm:t>
    </dgm:pt>
    <dgm:pt modelId="{DF27AF9E-98D9-41A2-A363-83C3B81C91F5}" type="sibTrans" cxnId="{E1ED0524-B7E2-4005-B369-E32F1771368C}">
      <dgm:prSet/>
      <dgm:spPr/>
      <dgm:t>
        <a:bodyPr/>
        <a:lstStyle/>
        <a:p>
          <a:endParaRPr lang="it-IT"/>
        </a:p>
      </dgm:t>
    </dgm:pt>
    <dgm:pt modelId="{36F2C997-B859-4A1C-988E-66E0A7F87DDB}">
      <dgm:prSet phldrT="[Testo]"/>
      <dgm:spPr/>
      <dgm:t>
        <a:bodyPr/>
        <a:lstStyle/>
        <a:p>
          <a:r>
            <a:rPr lang="it-IT" dirty="0" smtClean="0"/>
            <a:t>Invio a </a:t>
          </a:r>
          <a:r>
            <a:rPr lang="it-IT" dirty="0" err="1" smtClean="0"/>
            <a:t>Labview</a:t>
          </a:r>
          <a:r>
            <a:rPr lang="it-IT" dirty="0" smtClean="0"/>
            <a:t> i dati</a:t>
          </a:r>
          <a:endParaRPr lang="it-IT" dirty="0"/>
        </a:p>
      </dgm:t>
    </dgm:pt>
    <dgm:pt modelId="{050630FF-FC44-461A-A2E1-A056F55C3CB9}" type="parTrans" cxnId="{C749449C-BF71-4260-B400-CB9C0CE56721}">
      <dgm:prSet/>
      <dgm:spPr/>
      <dgm:t>
        <a:bodyPr/>
        <a:lstStyle/>
        <a:p>
          <a:endParaRPr lang="it-IT"/>
        </a:p>
      </dgm:t>
    </dgm:pt>
    <dgm:pt modelId="{167B94EF-C13A-4F9A-A41F-8828418BAFE8}" type="sibTrans" cxnId="{C749449C-BF71-4260-B400-CB9C0CE56721}">
      <dgm:prSet/>
      <dgm:spPr/>
      <dgm:t>
        <a:bodyPr/>
        <a:lstStyle/>
        <a:p>
          <a:endParaRPr lang="it-IT"/>
        </a:p>
      </dgm:t>
    </dgm:pt>
    <dgm:pt modelId="{0870B26C-37C4-4249-B0F2-87982F5E8053}">
      <dgm:prSet phldrT="[Testo]"/>
      <dgm:spPr/>
      <dgm:t>
        <a:bodyPr/>
        <a:lstStyle/>
        <a:p>
          <a:r>
            <a:rPr lang="it-IT" dirty="0" smtClean="0"/>
            <a:t>Riceve da </a:t>
          </a:r>
          <a:r>
            <a:rPr lang="it-IT" dirty="0" err="1" smtClean="0"/>
            <a:t>LabView</a:t>
          </a:r>
          <a:r>
            <a:rPr lang="it-IT" dirty="0" smtClean="0"/>
            <a:t> il comando di Reset</a:t>
          </a:r>
          <a:endParaRPr lang="it-IT" dirty="0"/>
        </a:p>
      </dgm:t>
    </dgm:pt>
    <dgm:pt modelId="{BD770D39-7038-4979-A555-89E8CDC55A8A}" type="parTrans" cxnId="{89E4B2C2-B785-443C-BE1E-CE7C94C5A79E}">
      <dgm:prSet/>
      <dgm:spPr/>
    </dgm:pt>
    <dgm:pt modelId="{33A3B180-27FE-48B7-BE1E-C7CC2A1F8929}" type="sibTrans" cxnId="{89E4B2C2-B785-443C-BE1E-CE7C94C5A79E}">
      <dgm:prSet/>
      <dgm:spPr/>
    </dgm:pt>
    <dgm:pt modelId="{26EBC90C-D81E-42F8-8E0B-9A351A71F6A6}" type="pres">
      <dgm:prSet presAssocID="{DBBB114A-55C6-43EB-BB71-551A2E9A245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3593500-9A54-42E2-BC1E-698FFCD73028}" type="pres">
      <dgm:prSet presAssocID="{5BFBD5D0-B4F0-44BE-9BD2-74B59B0F2C66}" presName="circle1" presStyleLbl="node1" presStyleIdx="0" presStyleCnt="3"/>
      <dgm:spPr>
        <a:solidFill>
          <a:schemeClr val="accent1">
            <a:lumMod val="40000"/>
            <a:lumOff val="60000"/>
          </a:schemeClr>
        </a:solidFill>
      </dgm:spPr>
    </dgm:pt>
    <dgm:pt modelId="{D1035827-7EAB-4BED-854B-05789EE8911A}" type="pres">
      <dgm:prSet presAssocID="{5BFBD5D0-B4F0-44BE-9BD2-74B59B0F2C66}" presName="space" presStyleCnt="0"/>
      <dgm:spPr/>
    </dgm:pt>
    <dgm:pt modelId="{D22E88CF-B4D8-4FF1-ACC0-51356421D3D9}" type="pres">
      <dgm:prSet presAssocID="{5BFBD5D0-B4F0-44BE-9BD2-74B59B0F2C66}" presName="rect1" presStyleLbl="alignAcc1" presStyleIdx="0" presStyleCnt="3"/>
      <dgm:spPr/>
      <dgm:t>
        <a:bodyPr/>
        <a:lstStyle/>
        <a:p>
          <a:endParaRPr lang="it-IT"/>
        </a:p>
      </dgm:t>
    </dgm:pt>
    <dgm:pt modelId="{3B26A922-EB3F-4822-AE08-FAD7549242B4}" type="pres">
      <dgm:prSet presAssocID="{AEB074DE-3966-4ED8-BE3E-94543DAE0999}" presName="vertSpace2" presStyleLbl="node1" presStyleIdx="0" presStyleCnt="3"/>
      <dgm:spPr/>
    </dgm:pt>
    <dgm:pt modelId="{AE328F0C-F416-4336-862E-1EF66DD83CDD}" type="pres">
      <dgm:prSet presAssocID="{AEB074DE-3966-4ED8-BE3E-94543DAE0999}" presName="circle2" presStyleLbl="node1" presStyleIdx="1" presStyleCnt="3"/>
      <dgm:spPr>
        <a:solidFill>
          <a:schemeClr val="tx2">
            <a:lumMod val="60000"/>
            <a:lumOff val="40000"/>
          </a:schemeClr>
        </a:solidFill>
      </dgm:spPr>
    </dgm:pt>
    <dgm:pt modelId="{DA348B86-C42E-477D-82AD-D3D22C4382BC}" type="pres">
      <dgm:prSet presAssocID="{AEB074DE-3966-4ED8-BE3E-94543DAE0999}" presName="rect2" presStyleLbl="alignAcc1" presStyleIdx="1" presStyleCnt="3"/>
      <dgm:spPr/>
      <dgm:t>
        <a:bodyPr/>
        <a:lstStyle/>
        <a:p>
          <a:endParaRPr lang="it-IT"/>
        </a:p>
      </dgm:t>
    </dgm:pt>
    <dgm:pt modelId="{0B767C28-6B2E-4E47-9E98-1E3BA3B986F7}" type="pres">
      <dgm:prSet presAssocID="{7DD34C8B-0D07-4FF7-8EF0-A173825B3377}" presName="vertSpace3" presStyleLbl="node1" presStyleIdx="1" presStyleCnt="3"/>
      <dgm:spPr/>
    </dgm:pt>
    <dgm:pt modelId="{2E4820C4-9363-4C3B-8847-8F01CBB09198}" type="pres">
      <dgm:prSet presAssocID="{7DD34C8B-0D07-4FF7-8EF0-A173825B3377}" presName="circle3" presStyleLbl="node1" presStyleIdx="2" presStyleCnt="3"/>
      <dgm:spPr>
        <a:solidFill>
          <a:schemeClr val="tx2">
            <a:lumMod val="75000"/>
          </a:schemeClr>
        </a:solidFill>
      </dgm:spPr>
    </dgm:pt>
    <dgm:pt modelId="{69FC18C6-2B36-4F51-9F5A-2EA7194FE112}" type="pres">
      <dgm:prSet presAssocID="{7DD34C8B-0D07-4FF7-8EF0-A173825B3377}" presName="rect3" presStyleLbl="alignAcc1" presStyleIdx="2" presStyleCnt="3"/>
      <dgm:spPr/>
      <dgm:t>
        <a:bodyPr/>
        <a:lstStyle/>
        <a:p>
          <a:endParaRPr lang="it-IT"/>
        </a:p>
      </dgm:t>
    </dgm:pt>
    <dgm:pt modelId="{3E0A8D67-7E61-4753-BB0D-493D21A2E793}" type="pres">
      <dgm:prSet presAssocID="{5BFBD5D0-B4F0-44BE-9BD2-74B59B0F2C66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22FFD8-9D47-4E34-89DD-E6FA681C0979}" type="pres">
      <dgm:prSet presAssocID="{5BFBD5D0-B4F0-44BE-9BD2-74B59B0F2C66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8A594F-3ADF-414D-8EE4-8E46DFDA4CE9}" type="pres">
      <dgm:prSet presAssocID="{AEB074DE-3966-4ED8-BE3E-94543DAE0999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3177D5C-0E7F-47C1-9CAC-21E25709F5C5}" type="pres">
      <dgm:prSet presAssocID="{AEB074DE-3966-4ED8-BE3E-94543DAE0999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39388A-A1C2-4BEC-876A-2DF31D397315}" type="pres">
      <dgm:prSet presAssocID="{7DD34C8B-0D07-4FF7-8EF0-A173825B3377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FA19D1A-96BC-4080-A178-4F42BB67003F}" type="pres">
      <dgm:prSet presAssocID="{7DD34C8B-0D07-4FF7-8EF0-A173825B3377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7AE7E50-24AE-4E69-A222-BE17266D2D2D}" type="presOf" srcId="{5BFBD5D0-B4F0-44BE-9BD2-74B59B0F2C66}" destId="{D22E88CF-B4D8-4FF1-ACC0-51356421D3D9}" srcOrd="0" destOrd="0" presId="urn:microsoft.com/office/officeart/2005/8/layout/target3"/>
    <dgm:cxn modelId="{78E516DB-E827-4E29-9826-126435850A7A}" srcId="{DBBB114A-55C6-43EB-BB71-551A2E9A2454}" destId="{AEB074DE-3966-4ED8-BE3E-94543DAE0999}" srcOrd="1" destOrd="0" parTransId="{56C99259-A531-4A8F-8074-0F1A8F1B6B93}" sibTransId="{C558F890-A5D6-492B-AA8B-09D68CC13B9B}"/>
    <dgm:cxn modelId="{C749449C-BF71-4260-B400-CB9C0CE56721}" srcId="{7DD34C8B-0D07-4FF7-8EF0-A173825B3377}" destId="{36F2C997-B859-4A1C-988E-66E0A7F87DDB}" srcOrd="1" destOrd="0" parTransId="{050630FF-FC44-461A-A2E1-A056F55C3CB9}" sibTransId="{167B94EF-C13A-4F9A-A41F-8828418BAFE8}"/>
    <dgm:cxn modelId="{6A4B6536-3107-4D7A-9A3D-F4D5D9889B86}" type="presOf" srcId="{7DD34C8B-0D07-4FF7-8EF0-A173825B3377}" destId="{8039388A-A1C2-4BEC-876A-2DF31D397315}" srcOrd="1" destOrd="0" presId="urn:microsoft.com/office/officeart/2005/8/layout/target3"/>
    <dgm:cxn modelId="{217CC4FC-5A84-429A-9009-F0BA1B95E54C}" type="presOf" srcId="{9904441A-7380-49B6-B25C-C1F4FD8578D9}" destId="{93177D5C-0E7F-47C1-9CAC-21E25709F5C5}" srcOrd="0" destOrd="0" presId="urn:microsoft.com/office/officeart/2005/8/layout/target3"/>
    <dgm:cxn modelId="{3AD7B676-5168-4745-A377-AB22F1D244D9}" srcId="{AEB074DE-3966-4ED8-BE3E-94543DAE0999}" destId="{65AF1A3E-D457-4BF7-9EAB-EE7E1BB1B0FF}" srcOrd="1" destOrd="0" parTransId="{F20C0628-6526-4E1E-84E1-BA9FAF4D8EDE}" sibTransId="{D66384DF-6F61-4D35-84C1-FC8AF6004797}"/>
    <dgm:cxn modelId="{474E3F7A-B289-4EBC-A9A8-692A74C1A878}" srcId="{5BFBD5D0-B4F0-44BE-9BD2-74B59B0F2C66}" destId="{2060AAA3-33F1-47D4-BDF8-95D0E3B1309A}" srcOrd="1" destOrd="0" parTransId="{93A91FD4-FAFF-40F3-903F-E8B6AA1CFB8C}" sibTransId="{B630050F-A395-4325-A993-05DB217BBEBA}"/>
    <dgm:cxn modelId="{0444AC26-F865-4ACE-A102-C21D91608BD8}" type="presOf" srcId="{2060AAA3-33F1-47D4-BDF8-95D0E3B1309A}" destId="{6D22FFD8-9D47-4E34-89DD-E6FA681C0979}" srcOrd="0" destOrd="1" presId="urn:microsoft.com/office/officeart/2005/8/layout/target3"/>
    <dgm:cxn modelId="{E204E046-6F50-44EA-8428-060DEA73C0BC}" srcId="{AEB074DE-3966-4ED8-BE3E-94543DAE0999}" destId="{9904441A-7380-49B6-B25C-C1F4FD8578D9}" srcOrd="0" destOrd="0" parTransId="{D949183C-190A-4444-85C8-884A7D5A5E2F}" sibTransId="{2ABE89EC-6C7E-44B1-B276-8EA6F4703507}"/>
    <dgm:cxn modelId="{9895EBB1-810A-44B9-BBBE-53A145244411}" type="presOf" srcId="{AEB074DE-3966-4ED8-BE3E-94543DAE0999}" destId="{DA348B86-C42E-477D-82AD-D3D22C4382BC}" srcOrd="0" destOrd="0" presId="urn:microsoft.com/office/officeart/2005/8/layout/target3"/>
    <dgm:cxn modelId="{66A1C522-99AB-4AE3-9379-26365A785406}" type="presOf" srcId="{5BFBD5D0-B4F0-44BE-9BD2-74B59B0F2C66}" destId="{3E0A8D67-7E61-4753-BB0D-493D21A2E793}" srcOrd="1" destOrd="0" presId="urn:microsoft.com/office/officeart/2005/8/layout/target3"/>
    <dgm:cxn modelId="{37ADB0D1-9C95-4F09-90EF-0A89A8306487}" type="presOf" srcId="{0870B26C-37C4-4249-B0F2-87982F5E8053}" destId="{CFA19D1A-96BC-4080-A178-4F42BB67003F}" srcOrd="0" destOrd="2" presId="urn:microsoft.com/office/officeart/2005/8/layout/target3"/>
    <dgm:cxn modelId="{1D04F75A-B51B-4AE2-A1FA-900E3BD49936}" type="presOf" srcId="{DBBB114A-55C6-43EB-BB71-551A2E9A2454}" destId="{26EBC90C-D81E-42F8-8E0B-9A351A71F6A6}" srcOrd="0" destOrd="0" presId="urn:microsoft.com/office/officeart/2005/8/layout/target3"/>
    <dgm:cxn modelId="{899FE045-F6A9-4FB0-A0C3-EA8CFB95DDFD}" type="presOf" srcId="{36F2C997-B859-4A1C-988E-66E0A7F87DDB}" destId="{CFA19D1A-96BC-4080-A178-4F42BB67003F}" srcOrd="0" destOrd="1" presId="urn:microsoft.com/office/officeart/2005/8/layout/target3"/>
    <dgm:cxn modelId="{04C556E4-18EF-4F6F-9D76-CA923193CB8D}" type="presOf" srcId="{7DD34C8B-0D07-4FF7-8EF0-A173825B3377}" destId="{69FC18C6-2B36-4F51-9F5A-2EA7194FE112}" srcOrd="0" destOrd="0" presId="urn:microsoft.com/office/officeart/2005/8/layout/target3"/>
    <dgm:cxn modelId="{CA114CEE-9E9B-4E4D-B9E3-D6C510A359E0}" type="presOf" srcId="{AEB074DE-3966-4ED8-BE3E-94543DAE0999}" destId="{C38A594F-3ADF-414D-8EE4-8E46DFDA4CE9}" srcOrd="1" destOrd="0" presId="urn:microsoft.com/office/officeart/2005/8/layout/target3"/>
    <dgm:cxn modelId="{3CC33E14-F7A0-41ED-AF6F-BF5A0CBB4E13}" type="presOf" srcId="{35278A7E-8A0B-4A23-83CD-DBA53A2BC8E0}" destId="{6D22FFD8-9D47-4E34-89DD-E6FA681C0979}" srcOrd="0" destOrd="0" presId="urn:microsoft.com/office/officeart/2005/8/layout/target3"/>
    <dgm:cxn modelId="{E72B80B5-D8A9-4EB7-8DC1-D9C985AD1735}" srcId="{DBBB114A-55C6-43EB-BB71-551A2E9A2454}" destId="{7DD34C8B-0D07-4FF7-8EF0-A173825B3377}" srcOrd="2" destOrd="0" parTransId="{E99AD0F3-C9FD-46E5-87FE-41DD08E9B3C6}" sibTransId="{ACB4543C-D18C-4965-ACF4-095FB2813FAC}"/>
    <dgm:cxn modelId="{89E4B2C2-B785-443C-BE1E-CE7C94C5A79E}" srcId="{7DD34C8B-0D07-4FF7-8EF0-A173825B3377}" destId="{0870B26C-37C4-4249-B0F2-87982F5E8053}" srcOrd="2" destOrd="0" parTransId="{BD770D39-7038-4979-A555-89E8CDC55A8A}" sibTransId="{33A3B180-27FE-48B7-BE1E-C7CC2A1F8929}"/>
    <dgm:cxn modelId="{5E64689A-8759-4171-97E0-378D7A9EAC04}" type="presOf" srcId="{65AF1A3E-D457-4BF7-9EAB-EE7E1BB1B0FF}" destId="{93177D5C-0E7F-47C1-9CAC-21E25709F5C5}" srcOrd="0" destOrd="1" presId="urn:microsoft.com/office/officeart/2005/8/layout/target3"/>
    <dgm:cxn modelId="{5266BE97-BBE7-4222-A555-428C36C0330A}" type="presOf" srcId="{4ADF8AD5-FD21-418B-BF0C-5869F1E1F263}" destId="{CFA19D1A-96BC-4080-A178-4F42BB67003F}" srcOrd="0" destOrd="0" presId="urn:microsoft.com/office/officeart/2005/8/layout/target3"/>
    <dgm:cxn modelId="{97CA7FB0-C066-4C3E-BAD6-2AD3AF2DE78B}" srcId="{DBBB114A-55C6-43EB-BB71-551A2E9A2454}" destId="{5BFBD5D0-B4F0-44BE-9BD2-74B59B0F2C66}" srcOrd="0" destOrd="0" parTransId="{65D2DC72-294E-451D-92A0-B105C299AFF4}" sibTransId="{A18547E2-E770-4815-B719-9D733F30A39D}"/>
    <dgm:cxn modelId="{89637F2B-7FC5-4FC0-BF3E-6557ED2F25E2}" srcId="{5BFBD5D0-B4F0-44BE-9BD2-74B59B0F2C66}" destId="{35278A7E-8A0B-4A23-83CD-DBA53A2BC8E0}" srcOrd="0" destOrd="0" parTransId="{F7CD0CAD-9F7D-4442-83D6-1D371CDE601D}" sibTransId="{ADCD017E-342C-4266-BC69-E3DED98F07AC}"/>
    <dgm:cxn modelId="{E1ED0524-B7E2-4005-B369-E32F1771368C}" srcId="{7DD34C8B-0D07-4FF7-8EF0-A173825B3377}" destId="{4ADF8AD5-FD21-418B-BF0C-5869F1E1F263}" srcOrd="0" destOrd="0" parTransId="{41823A91-BCE4-4194-8948-81A8F9587638}" sibTransId="{DF27AF9E-98D9-41A2-A363-83C3B81C91F5}"/>
    <dgm:cxn modelId="{1ADD787D-A852-479B-B5C3-A770B667A5F4}" type="presParOf" srcId="{26EBC90C-D81E-42F8-8E0B-9A351A71F6A6}" destId="{F3593500-9A54-42E2-BC1E-698FFCD73028}" srcOrd="0" destOrd="0" presId="urn:microsoft.com/office/officeart/2005/8/layout/target3"/>
    <dgm:cxn modelId="{CBD28A1C-67D1-40A9-94F5-DA885C4866EC}" type="presParOf" srcId="{26EBC90C-D81E-42F8-8E0B-9A351A71F6A6}" destId="{D1035827-7EAB-4BED-854B-05789EE8911A}" srcOrd="1" destOrd="0" presId="urn:microsoft.com/office/officeart/2005/8/layout/target3"/>
    <dgm:cxn modelId="{1027E61A-5745-4A64-B21E-40AC685E4C02}" type="presParOf" srcId="{26EBC90C-D81E-42F8-8E0B-9A351A71F6A6}" destId="{D22E88CF-B4D8-4FF1-ACC0-51356421D3D9}" srcOrd="2" destOrd="0" presId="urn:microsoft.com/office/officeart/2005/8/layout/target3"/>
    <dgm:cxn modelId="{B2C71911-A0C2-4E41-9C21-6FC1DE85F52A}" type="presParOf" srcId="{26EBC90C-D81E-42F8-8E0B-9A351A71F6A6}" destId="{3B26A922-EB3F-4822-AE08-FAD7549242B4}" srcOrd="3" destOrd="0" presId="urn:microsoft.com/office/officeart/2005/8/layout/target3"/>
    <dgm:cxn modelId="{3DDD7E5D-A1C2-43A4-9862-715956381A8A}" type="presParOf" srcId="{26EBC90C-D81E-42F8-8E0B-9A351A71F6A6}" destId="{AE328F0C-F416-4336-862E-1EF66DD83CDD}" srcOrd="4" destOrd="0" presId="urn:microsoft.com/office/officeart/2005/8/layout/target3"/>
    <dgm:cxn modelId="{7E841AF2-57D4-4DE7-95BE-136607DB9E76}" type="presParOf" srcId="{26EBC90C-D81E-42F8-8E0B-9A351A71F6A6}" destId="{DA348B86-C42E-477D-82AD-D3D22C4382BC}" srcOrd="5" destOrd="0" presId="urn:microsoft.com/office/officeart/2005/8/layout/target3"/>
    <dgm:cxn modelId="{C23F0DBF-8061-40C8-832D-E49BFA6A581B}" type="presParOf" srcId="{26EBC90C-D81E-42F8-8E0B-9A351A71F6A6}" destId="{0B767C28-6B2E-4E47-9E98-1E3BA3B986F7}" srcOrd="6" destOrd="0" presId="urn:microsoft.com/office/officeart/2005/8/layout/target3"/>
    <dgm:cxn modelId="{039A4D6C-22D5-49EB-9D5F-C0B335C377DA}" type="presParOf" srcId="{26EBC90C-D81E-42F8-8E0B-9A351A71F6A6}" destId="{2E4820C4-9363-4C3B-8847-8F01CBB09198}" srcOrd="7" destOrd="0" presId="urn:microsoft.com/office/officeart/2005/8/layout/target3"/>
    <dgm:cxn modelId="{E531ACB8-D99D-464E-A6D2-23DB62C30220}" type="presParOf" srcId="{26EBC90C-D81E-42F8-8E0B-9A351A71F6A6}" destId="{69FC18C6-2B36-4F51-9F5A-2EA7194FE112}" srcOrd="8" destOrd="0" presId="urn:microsoft.com/office/officeart/2005/8/layout/target3"/>
    <dgm:cxn modelId="{92BA2200-C83D-4871-BFBE-72415D6CE6F5}" type="presParOf" srcId="{26EBC90C-D81E-42F8-8E0B-9A351A71F6A6}" destId="{3E0A8D67-7E61-4753-BB0D-493D21A2E793}" srcOrd="9" destOrd="0" presId="urn:microsoft.com/office/officeart/2005/8/layout/target3"/>
    <dgm:cxn modelId="{0C656090-2062-4292-B64E-FC21D4DD3DC8}" type="presParOf" srcId="{26EBC90C-D81E-42F8-8E0B-9A351A71F6A6}" destId="{6D22FFD8-9D47-4E34-89DD-E6FA681C0979}" srcOrd="10" destOrd="0" presId="urn:microsoft.com/office/officeart/2005/8/layout/target3"/>
    <dgm:cxn modelId="{09E6BDDA-95D6-4289-814E-347C8255522F}" type="presParOf" srcId="{26EBC90C-D81E-42F8-8E0B-9A351A71F6A6}" destId="{C38A594F-3ADF-414D-8EE4-8E46DFDA4CE9}" srcOrd="11" destOrd="0" presId="urn:microsoft.com/office/officeart/2005/8/layout/target3"/>
    <dgm:cxn modelId="{0CBEAC79-40B8-407F-A3F0-FA609674C2AE}" type="presParOf" srcId="{26EBC90C-D81E-42F8-8E0B-9A351A71F6A6}" destId="{93177D5C-0E7F-47C1-9CAC-21E25709F5C5}" srcOrd="12" destOrd="0" presId="urn:microsoft.com/office/officeart/2005/8/layout/target3"/>
    <dgm:cxn modelId="{F8FAE4FE-51E2-4F13-9F76-1C7243C0AFC5}" type="presParOf" srcId="{26EBC90C-D81E-42F8-8E0B-9A351A71F6A6}" destId="{8039388A-A1C2-4BEC-876A-2DF31D397315}" srcOrd="13" destOrd="0" presId="urn:microsoft.com/office/officeart/2005/8/layout/target3"/>
    <dgm:cxn modelId="{72201C55-F5E4-405F-A485-F23047860953}" type="presParOf" srcId="{26EBC90C-D81E-42F8-8E0B-9A351A71F6A6}" destId="{CFA19D1A-96BC-4080-A178-4F42BB67003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1C37A6-D58E-425F-9FF1-EF3FF126E3CE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 err="1" smtClean="0"/>
            <a:t>Cubloc</a:t>
          </a:r>
          <a:endParaRPr lang="it-IT" sz="4000" kern="1200" dirty="0"/>
        </a:p>
      </dsp:txBody>
      <dsp:txXfrm>
        <a:off x="3083005" y="2461550"/>
        <a:ext cx="2063588" cy="2063588"/>
      </dsp:txXfrm>
    </dsp:sp>
    <dsp:sp modelId="{3A47340A-3794-4301-8D70-77AA65BF7111}">
      <dsp:nvSpPr>
        <dsp:cNvPr id="0" name=""/>
        <dsp:cNvSpPr/>
      </dsp:nvSpPr>
      <dsp:spPr>
        <a:xfrm rot="2190540">
          <a:off x="2156375" y="2198300"/>
          <a:ext cx="1194045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DEF5D-63FC-4DB4-B552-1BB41B9C6254}">
      <dsp:nvSpPr>
        <dsp:cNvPr id="0" name=""/>
        <dsp:cNvSpPr/>
      </dsp:nvSpPr>
      <dsp:spPr>
        <a:xfrm>
          <a:off x="298390" y="604656"/>
          <a:ext cx="1960408" cy="156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74295" rIns="74295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dirty="0" err="1" smtClean="0"/>
            <a:t>LabView</a:t>
          </a:r>
          <a:endParaRPr lang="it-IT" sz="3900" kern="1200" dirty="0"/>
        </a:p>
      </dsp:txBody>
      <dsp:txXfrm>
        <a:off x="298390" y="604656"/>
        <a:ext cx="1960408" cy="1568327"/>
      </dsp:txXfrm>
    </dsp:sp>
    <dsp:sp modelId="{C9151A64-A164-4E45-A3A6-63E24DD3ED34}">
      <dsp:nvSpPr>
        <dsp:cNvPr id="0" name=""/>
        <dsp:cNvSpPr/>
      </dsp:nvSpPr>
      <dsp:spPr>
        <a:xfrm rot="12765614">
          <a:off x="1806620" y="2811827"/>
          <a:ext cx="1144726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A1773-8F8C-4859-B42A-26178FDA3B7E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solidFill>
          <a:schemeClr val="bg1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74295" rIns="74295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900" kern="1200" dirty="0"/>
        </a:p>
      </dsp:txBody>
      <dsp:txXfrm>
        <a:off x="3134595" y="824"/>
        <a:ext cx="1960408" cy="1568327"/>
      </dsp:txXfrm>
    </dsp:sp>
    <dsp:sp modelId="{74753A26-3FAC-40A6-847A-F928FD117A2F}">
      <dsp:nvSpPr>
        <dsp:cNvPr id="0" name=""/>
        <dsp:cNvSpPr/>
      </dsp:nvSpPr>
      <dsp:spPr>
        <a:xfrm rot="8367398">
          <a:off x="4898471" y="2136158"/>
          <a:ext cx="1216344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E7508-FDC9-4618-BF4D-C38CE5512602}">
      <dsp:nvSpPr>
        <dsp:cNvPr id="0" name=""/>
        <dsp:cNvSpPr/>
      </dsp:nvSpPr>
      <dsp:spPr>
        <a:xfrm>
          <a:off x="6059014" y="460650"/>
          <a:ext cx="1960408" cy="156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74295" rIns="74295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dirty="0" smtClean="0"/>
            <a:t>Motore</a:t>
          </a:r>
        </a:p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dirty="0" smtClean="0"/>
            <a:t>IMS</a:t>
          </a:r>
          <a:endParaRPr lang="it-IT" sz="3900" kern="1200" dirty="0"/>
        </a:p>
      </dsp:txBody>
      <dsp:txXfrm>
        <a:off x="6059014" y="460650"/>
        <a:ext cx="1960408" cy="15683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20EF2C-CDF6-45E0-9573-C864B55311F1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Programma residente che effettua la ricerca della posizione di Origine</a:t>
          </a:r>
          <a:endParaRPr lang="it-I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Attende un comando tramite RS485</a:t>
          </a:r>
          <a:endParaRPr lang="it-IT" sz="1100" kern="1200" dirty="0"/>
        </a:p>
      </dsp:txBody>
      <dsp:txXfrm rot="5400000">
        <a:off x="3621405" y="-1293891"/>
        <a:ext cx="1047750" cy="3901440"/>
      </dsp:txXfrm>
    </dsp:sp>
    <dsp:sp modelId="{3308C77E-9AD7-4169-ABC0-5FBB2DC29011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solidFill>
          <a:schemeClr val="accent1">
            <a:alpha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700" kern="1200" dirty="0" smtClean="0">
              <a:solidFill>
                <a:schemeClr val="tx1"/>
              </a:solidFill>
            </a:rPr>
            <a:t>Motore IMS</a:t>
          </a:r>
          <a:endParaRPr lang="it-IT" sz="3700" kern="1200" dirty="0">
            <a:solidFill>
              <a:schemeClr val="tx1"/>
            </a:solidFill>
          </a:endParaRPr>
        </a:p>
      </dsp:txBody>
      <dsp:txXfrm>
        <a:off x="0" y="1984"/>
        <a:ext cx="2194560" cy="1309687"/>
      </dsp:txXfrm>
    </dsp:sp>
    <dsp:sp modelId="{2B72D996-084F-4EF0-B8AD-5FAA92F10528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Cb405RT</a:t>
          </a:r>
          <a:endParaRPr lang="it-I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Controlla e gestisce i valori di lavoro dei rivelatori</a:t>
          </a:r>
          <a:endParaRPr lang="it-I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Comunica con il PC tramite Ethernet</a:t>
          </a:r>
          <a:endParaRPr lang="it-I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Comunica con il  motore tramite RS485</a:t>
          </a:r>
          <a:endParaRPr lang="it-I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kern="1200" dirty="0"/>
        </a:p>
      </dsp:txBody>
      <dsp:txXfrm rot="5400000">
        <a:off x="3621405" y="81279"/>
        <a:ext cx="1047750" cy="3901440"/>
      </dsp:txXfrm>
    </dsp:sp>
    <dsp:sp modelId="{864C89AB-8F85-43D0-B0A6-1828C301EE65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solidFill>
          <a:schemeClr val="accent1">
            <a:alpha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700" kern="1200" dirty="0" err="1" smtClean="0">
              <a:solidFill>
                <a:schemeClr val="tx1"/>
              </a:solidFill>
            </a:rPr>
            <a:t>Cubloc</a:t>
          </a:r>
          <a:endParaRPr lang="it-IT" sz="3700" kern="1200" dirty="0">
            <a:solidFill>
              <a:schemeClr val="tx1"/>
            </a:solidFill>
          </a:endParaRPr>
        </a:p>
      </dsp:txBody>
      <dsp:txXfrm>
        <a:off x="0" y="1377156"/>
        <a:ext cx="2194560" cy="1309687"/>
      </dsp:txXfrm>
    </dsp:sp>
    <dsp:sp modelId="{704D2309-96FF-46E8-B87A-ADF93E94A8B1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Interfaccia con l’utente, comunica tramite Ethernet con il </a:t>
          </a:r>
          <a:r>
            <a:rPr lang="it-IT" sz="1100" kern="1200" dirty="0" err="1" smtClean="0"/>
            <a:t>Cubloc</a:t>
          </a:r>
          <a:r>
            <a:rPr lang="it-IT" sz="1100" kern="1200" dirty="0" smtClean="0"/>
            <a:t> </a:t>
          </a:r>
          <a:endParaRPr lang="it-IT" sz="1100" kern="1200" dirty="0"/>
        </a:p>
      </dsp:txBody>
      <dsp:txXfrm rot="5400000">
        <a:off x="3621405" y="1456451"/>
        <a:ext cx="1047750" cy="3901440"/>
      </dsp:txXfrm>
    </dsp:sp>
    <dsp:sp modelId="{60CBF668-9460-4E41-B721-EF547415442D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solidFill>
          <a:schemeClr val="accent1">
            <a:alpha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700" kern="1200" dirty="0" err="1" smtClean="0">
              <a:solidFill>
                <a:schemeClr val="tx1"/>
              </a:solidFill>
            </a:rPr>
            <a:t>Pc</a:t>
          </a:r>
          <a:r>
            <a:rPr lang="it-IT" sz="3700" kern="1200" dirty="0" smtClean="0">
              <a:solidFill>
                <a:schemeClr val="tx1"/>
              </a:solidFill>
            </a:rPr>
            <a:t> </a:t>
          </a:r>
          <a:r>
            <a:rPr lang="it-IT" sz="3700" kern="1200" dirty="0" err="1" smtClean="0">
              <a:solidFill>
                <a:schemeClr val="tx1"/>
              </a:solidFill>
            </a:rPr>
            <a:t>LabView</a:t>
          </a:r>
          <a:endParaRPr lang="it-IT" sz="3700" kern="1200" dirty="0">
            <a:solidFill>
              <a:schemeClr val="tx1"/>
            </a:solidFill>
          </a:endParaRPr>
        </a:p>
      </dsp:txBody>
      <dsp:txXfrm>
        <a:off x="0" y="2752328"/>
        <a:ext cx="2194560" cy="130968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BE1EB7-4159-45D3-B618-DE28CF857393}">
      <dsp:nvSpPr>
        <dsp:cNvPr id="0" name=""/>
        <dsp:cNvSpPr/>
      </dsp:nvSpPr>
      <dsp:spPr>
        <a:xfrm>
          <a:off x="1372671" y="891060"/>
          <a:ext cx="2570745" cy="1714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Configurazione dei parametri di lavoro del motore</a:t>
          </a:r>
          <a:endParaRPr lang="it-IT" sz="2300" kern="1200" dirty="0"/>
        </a:p>
      </dsp:txBody>
      <dsp:txXfrm>
        <a:off x="1783990" y="891060"/>
        <a:ext cx="2159426" cy="1714687"/>
      </dsp:txXfrm>
    </dsp:sp>
    <dsp:sp modelId="{ADA66037-436D-448D-B0E6-9053220C76AF}">
      <dsp:nvSpPr>
        <dsp:cNvPr id="0" name=""/>
        <dsp:cNvSpPr/>
      </dsp:nvSpPr>
      <dsp:spPr>
        <a:xfrm>
          <a:off x="1372671" y="2605747"/>
          <a:ext cx="2570745" cy="1714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300" kern="1200"/>
        </a:p>
      </dsp:txBody>
      <dsp:txXfrm>
        <a:off x="1783990" y="2605747"/>
        <a:ext cx="2159426" cy="1714687"/>
      </dsp:txXfrm>
    </dsp:sp>
    <dsp:sp modelId="{AF8C6179-F825-471B-8C63-D7ADBB08D128}">
      <dsp:nvSpPr>
        <dsp:cNvPr id="0" name=""/>
        <dsp:cNvSpPr/>
      </dsp:nvSpPr>
      <dsp:spPr>
        <a:xfrm>
          <a:off x="1607" y="205528"/>
          <a:ext cx="1713830" cy="17138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Ms=256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Vi=50000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Vm=100000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A=10000000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err="1" smtClean="0"/>
            <a:t>D=A</a:t>
          </a:r>
          <a:endParaRPr lang="it-IT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Hc=5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Rc=70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P=0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S1=2,1,1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S4=3,1,1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S2=1,0,1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err="1" smtClean="0"/>
            <a:t>Em</a:t>
          </a:r>
          <a:r>
            <a:rPr lang="it-IT" sz="500" kern="1200" dirty="0" smtClean="0"/>
            <a:t> 1</a:t>
          </a:r>
          <a:endParaRPr lang="it-IT" sz="500" kern="1200" dirty="0"/>
        </a:p>
      </dsp:txBody>
      <dsp:txXfrm>
        <a:off x="1607" y="205528"/>
        <a:ext cx="1713830" cy="1713830"/>
      </dsp:txXfrm>
    </dsp:sp>
    <dsp:sp modelId="{1DD465D5-A51A-4471-9B72-2E0D55F7B6D0}">
      <dsp:nvSpPr>
        <dsp:cNvPr id="0" name=""/>
        <dsp:cNvSpPr/>
      </dsp:nvSpPr>
      <dsp:spPr>
        <a:xfrm>
          <a:off x="5657247" y="891060"/>
          <a:ext cx="2570745" cy="1714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All’accensione esegue la ricerca della posizione di Origine </a:t>
          </a:r>
          <a:endParaRPr lang="it-IT" sz="2300" kern="1200" dirty="0"/>
        </a:p>
      </dsp:txBody>
      <dsp:txXfrm>
        <a:off x="6068566" y="891060"/>
        <a:ext cx="2159426" cy="1714687"/>
      </dsp:txXfrm>
    </dsp:sp>
    <dsp:sp modelId="{C12839A5-452B-4FD6-B62A-F3462A48832C}">
      <dsp:nvSpPr>
        <dsp:cNvPr id="0" name=""/>
        <dsp:cNvSpPr/>
      </dsp:nvSpPr>
      <dsp:spPr>
        <a:xfrm>
          <a:off x="5657247" y="2605747"/>
          <a:ext cx="2570745" cy="1714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Attende un comando di movimentazione dal </a:t>
          </a:r>
          <a:r>
            <a:rPr lang="it-IT" sz="2300" kern="1200" dirty="0" err="1" smtClean="0"/>
            <a:t>Cubloc</a:t>
          </a:r>
          <a:r>
            <a:rPr lang="it-IT" sz="2300" kern="1200" dirty="0" smtClean="0"/>
            <a:t> </a:t>
          </a:r>
          <a:endParaRPr lang="it-IT" sz="2300" kern="1200" dirty="0"/>
        </a:p>
      </dsp:txBody>
      <dsp:txXfrm>
        <a:off x="6068566" y="2605747"/>
        <a:ext cx="2159426" cy="1714687"/>
      </dsp:txXfrm>
    </dsp:sp>
    <dsp:sp modelId="{1BAECB09-0845-4068-BDA0-4ADFDB5C1E7E}">
      <dsp:nvSpPr>
        <dsp:cNvPr id="0" name=""/>
        <dsp:cNvSpPr/>
      </dsp:nvSpPr>
      <dsp:spPr>
        <a:xfrm>
          <a:off x="4286183" y="205528"/>
          <a:ext cx="1713830" cy="17138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'</a:t>
          </a:r>
          <a:r>
            <a:rPr lang="it-IT" sz="500" kern="1200" dirty="0" err="1" smtClean="0"/>
            <a:t>Main</a:t>
          </a:r>
          <a:r>
            <a:rPr lang="it-IT" sz="500" kern="1200" dirty="0" smtClean="0"/>
            <a:t> </a:t>
          </a:r>
          <a:r>
            <a:rPr lang="it-IT" sz="500" kern="1200" dirty="0" err="1" smtClean="0"/>
            <a:t>program</a:t>
          </a:r>
          <a:endParaRPr lang="it-IT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PG 1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LB Su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 HM 2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 H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 P=0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 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PG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/>
        </a:p>
      </dsp:txBody>
      <dsp:txXfrm>
        <a:off x="4286183" y="205528"/>
        <a:ext cx="1713830" cy="171383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E7EC1F-7930-4935-BAFF-4B5E890A24DB}">
      <dsp:nvSpPr>
        <dsp:cNvPr id="0" name=""/>
        <dsp:cNvSpPr/>
      </dsp:nvSpPr>
      <dsp:spPr>
        <a:xfrm>
          <a:off x="782" y="1330628"/>
          <a:ext cx="2260822" cy="1864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Inserimento dei valori di lavoro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Tensione (V)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Posizione (mm)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Tempo di Misura (sec)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400" kern="1200"/>
        </a:p>
      </dsp:txBody>
      <dsp:txXfrm>
        <a:off x="782" y="1330628"/>
        <a:ext cx="2260822" cy="1465125"/>
      </dsp:txXfrm>
    </dsp:sp>
    <dsp:sp modelId="{86FB0833-E406-4E03-B3F6-4A3F440D7691}">
      <dsp:nvSpPr>
        <dsp:cNvPr id="0" name=""/>
        <dsp:cNvSpPr/>
      </dsp:nvSpPr>
      <dsp:spPr>
        <a:xfrm>
          <a:off x="1279934" y="1805736"/>
          <a:ext cx="2447481" cy="2447481"/>
        </a:xfrm>
        <a:prstGeom prst="leftCircularArrow">
          <a:avLst>
            <a:gd name="adj1" fmla="val 2969"/>
            <a:gd name="adj2" fmla="val 363730"/>
            <a:gd name="adj3" fmla="val 2139241"/>
            <a:gd name="adj4" fmla="val 9024489"/>
            <a:gd name="adj5" fmla="val 346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1AE22-E1CE-41C6-9C68-2BBEA753E29A}">
      <dsp:nvSpPr>
        <dsp:cNvPr id="0" name=""/>
        <dsp:cNvSpPr/>
      </dsp:nvSpPr>
      <dsp:spPr>
        <a:xfrm>
          <a:off x="503186" y="2795754"/>
          <a:ext cx="2009619" cy="799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Invia i valori al </a:t>
          </a:r>
          <a:r>
            <a:rPr lang="it-IT" sz="2100" kern="1200" dirty="0" err="1" smtClean="0"/>
            <a:t>Cubloc</a:t>
          </a:r>
          <a:r>
            <a:rPr lang="it-IT" sz="2100" kern="1200" dirty="0" smtClean="0"/>
            <a:t> </a:t>
          </a:r>
          <a:endParaRPr lang="it-IT" sz="2100" kern="1200" dirty="0"/>
        </a:p>
      </dsp:txBody>
      <dsp:txXfrm>
        <a:off x="503186" y="2795754"/>
        <a:ext cx="2009619" cy="799159"/>
      </dsp:txXfrm>
    </dsp:sp>
    <dsp:sp modelId="{B48E62E1-71B0-4C47-BBFA-E3342D86C81A}">
      <dsp:nvSpPr>
        <dsp:cNvPr id="0" name=""/>
        <dsp:cNvSpPr/>
      </dsp:nvSpPr>
      <dsp:spPr>
        <a:xfrm>
          <a:off x="2858787" y="1330628"/>
          <a:ext cx="2260822" cy="1864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Start della misura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400" kern="1200"/>
        </a:p>
      </dsp:txBody>
      <dsp:txXfrm>
        <a:off x="2858787" y="1730208"/>
        <a:ext cx="2260822" cy="1465125"/>
      </dsp:txXfrm>
    </dsp:sp>
    <dsp:sp modelId="{B3FFDE7B-C5D1-494A-9EA8-9DE803ACA321}">
      <dsp:nvSpPr>
        <dsp:cNvPr id="0" name=""/>
        <dsp:cNvSpPr/>
      </dsp:nvSpPr>
      <dsp:spPr>
        <a:xfrm rot="426229">
          <a:off x="4473632" y="210361"/>
          <a:ext cx="2491642" cy="2491642"/>
        </a:xfrm>
        <a:prstGeom prst="circularArrow">
          <a:avLst>
            <a:gd name="adj1" fmla="val 2916"/>
            <a:gd name="adj2" fmla="val 356843"/>
            <a:gd name="adj3" fmla="val 19378148"/>
            <a:gd name="adj4" fmla="val 12486012"/>
            <a:gd name="adj5" fmla="val 340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E7D29-602C-4635-9812-2619CA78931A}">
      <dsp:nvSpPr>
        <dsp:cNvPr id="0" name=""/>
        <dsp:cNvSpPr/>
      </dsp:nvSpPr>
      <dsp:spPr>
        <a:xfrm>
          <a:off x="3361192" y="931048"/>
          <a:ext cx="2009619" cy="799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Invia il comando di start al </a:t>
          </a:r>
          <a:r>
            <a:rPr lang="it-IT" sz="2100" kern="1200" dirty="0" err="1" smtClean="0"/>
            <a:t>Cubloc</a:t>
          </a:r>
          <a:endParaRPr lang="it-IT" sz="2100" kern="1200" dirty="0"/>
        </a:p>
      </dsp:txBody>
      <dsp:txXfrm>
        <a:off x="3361192" y="931048"/>
        <a:ext cx="2009619" cy="799159"/>
      </dsp:txXfrm>
    </dsp:sp>
    <dsp:sp modelId="{BD4CB7E3-EA9E-4F14-83F5-02B6B73A87EA}">
      <dsp:nvSpPr>
        <dsp:cNvPr id="0" name=""/>
        <dsp:cNvSpPr/>
      </dsp:nvSpPr>
      <dsp:spPr>
        <a:xfrm>
          <a:off x="5581923" y="1279694"/>
          <a:ext cx="2103582" cy="18608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visualizza i valori di tensione, corrente e di </a:t>
          </a:r>
          <a:r>
            <a:rPr lang="it-IT" sz="1400" kern="1200" dirty="0" err="1" smtClean="0"/>
            <a:t>temperratura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Reset della misura</a:t>
          </a:r>
          <a:endParaRPr lang="it-IT" sz="1400" kern="1200" dirty="0"/>
        </a:p>
      </dsp:txBody>
      <dsp:txXfrm>
        <a:off x="5581923" y="1279694"/>
        <a:ext cx="2103582" cy="1462093"/>
      </dsp:txXfrm>
    </dsp:sp>
    <dsp:sp modelId="{8F23D641-E576-4B85-9CC6-170B3EFBE762}">
      <dsp:nvSpPr>
        <dsp:cNvPr id="0" name=""/>
        <dsp:cNvSpPr/>
      </dsp:nvSpPr>
      <dsp:spPr>
        <a:xfrm>
          <a:off x="6131015" y="2980927"/>
          <a:ext cx="2009619" cy="799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Riceve i dati dal </a:t>
          </a:r>
          <a:r>
            <a:rPr lang="it-IT" sz="2100" kern="1200" dirty="0" err="1" smtClean="0"/>
            <a:t>Cubloc</a:t>
          </a:r>
          <a:r>
            <a:rPr lang="it-IT" sz="2100" kern="1200" dirty="0" smtClean="0"/>
            <a:t> </a:t>
          </a:r>
          <a:endParaRPr lang="it-IT" sz="2100" kern="1200" dirty="0"/>
        </a:p>
      </dsp:txBody>
      <dsp:txXfrm>
        <a:off x="6131015" y="2980927"/>
        <a:ext cx="2009619" cy="79915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593500-9A54-42E2-BC1E-698FFCD73028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E88CF-B4D8-4FF1-ACC0-51356421D3D9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err="1" smtClean="0"/>
            <a:t>main</a:t>
          </a:r>
          <a:endParaRPr lang="it-IT" sz="1800" kern="1200" dirty="0"/>
        </a:p>
      </dsp:txBody>
      <dsp:txXfrm>
        <a:off x="2262981" y="0"/>
        <a:ext cx="2983309" cy="1357791"/>
      </dsp:txXfrm>
    </dsp:sp>
    <dsp:sp modelId="{AE328F0C-F416-4336-862E-1EF66DD83CDD}">
      <dsp:nvSpPr>
        <dsp:cNvPr id="0" name=""/>
        <dsp:cNvSpPr/>
      </dsp:nvSpPr>
      <dsp:spPr>
        <a:xfrm>
          <a:off x="792044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48B86-C42E-477D-82AD-D3D22C4382BC}">
      <dsp:nvSpPr>
        <dsp:cNvPr id="0" name=""/>
        <dsp:cNvSpPr/>
      </dsp:nvSpPr>
      <dsp:spPr>
        <a:xfrm>
          <a:off x="2262981" y="1357791"/>
          <a:ext cx="59666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Lettura dal PC i valori impostati dall’utente</a:t>
          </a:r>
          <a:endParaRPr lang="it-IT" sz="1800" kern="1200" dirty="0"/>
        </a:p>
      </dsp:txBody>
      <dsp:txXfrm>
        <a:off x="2262981" y="1357791"/>
        <a:ext cx="2983309" cy="1357787"/>
      </dsp:txXfrm>
    </dsp:sp>
    <dsp:sp modelId="{2E4820C4-9363-4C3B-8847-8F01CBB09198}">
      <dsp:nvSpPr>
        <dsp:cNvPr id="0" name=""/>
        <dsp:cNvSpPr/>
      </dsp:nvSpPr>
      <dsp:spPr>
        <a:xfrm>
          <a:off x="1584087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FC18C6-2B36-4F51-9F5A-2EA7194FE112}">
      <dsp:nvSpPr>
        <dsp:cNvPr id="0" name=""/>
        <dsp:cNvSpPr/>
      </dsp:nvSpPr>
      <dsp:spPr>
        <a:xfrm>
          <a:off x="2262981" y="2715579"/>
          <a:ext cx="5966618" cy="13577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Start dell’elettronica dei scintillatori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Stop dell’elettronica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 Reset dell’elettronica </a:t>
          </a:r>
          <a:endParaRPr lang="it-IT" sz="1800" kern="1200" dirty="0"/>
        </a:p>
      </dsp:txBody>
      <dsp:txXfrm>
        <a:off x="2262981" y="2715579"/>
        <a:ext cx="2983309" cy="1357787"/>
      </dsp:txXfrm>
    </dsp:sp>
    <dsp:sp modelId="{6D22FFD8-9D47-4E34-89DD-E6FA681C0979}">
      <dsp:nvSpPr>
        <dsp:cNvPr id="0" name=""/>
        <dsp:cNvSpPr/>
      </dsp:nvSpPr>
      <dsp:spPr>
        <a:xfrm>
          <a:off x="5246290" y="0"/>
          <a:ext cx="2983309" cy="1357791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Configurazione del </a:t>
          </a:r>
          <a:r>
            <a:rPr lang="it-IT" sz="1600" kern="1200" dirty="0" err="1" smtClean="0"/>
            <a:t>Cubloc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Inizializzazione delle variabili</a:t>
          </a:r>
          <a:endParaRPr lang="it-IT" sz="1600" kern="1200" dirty="0"/>
        </a:p>
      </dsp:txBody>
      <dsp:txXfrm>
        <a:off x="5246290" y="0"/>
        <a:ext cx="2983309" cy="1357791"/>
      </dsp:txXfrm>
    </dsp:sp>
    <dsp:sp modelId="{93177D5C-0E7F-47C1-9CAC-21E25709F5C5}">
      <dsp:nvSpPr>
        <dsp:cNvPr id="0" name=""/>
        <dsp:cNvSpPr/>
      </dsp:nvSpPr>
      <dsp:spPr>
        <a:xfrm>
          <a:off x="5246290" y="1357791"/>
          <a:ext cx="2983309" cy="1357787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Impostazione dei valori di tensione di lavoro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Invio al motore il comando di movimentazione</a:t>
          </a:r>
          <a:endParaRPr lang="it-IT" sz="1600" kern="1200" dirty="0"/>
        </a:p>
      </dsp:txBody>
      <dsp:txXfrm>
        <a:off x="5246290" y="1357791"/>
        <a:ext cx="2983309" cy="1357787"/>
      </dsp:txXfrm>
    </dsp:sp>
    <dsp:sp modelId="{CFA19D1A-96BC-4080-A178-4F42BB67003F}">
      <dsp:nvSpPr>
        <dsp:cNvPr id="0" name=""/>
        <dsp:cNvSpPr/>
      </dsp:nvSpPr>
      <dsp:spPr>
        <a:xfrm>
          <a:off x="5246290" y="2715579"/>
          <a:ext cx="2983309" cy="1357787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Lettura valori di tensione ,corrente e temperatura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Invio a </a:t>
          </a:r>
          <a:r>
            <a:rPr lang="it-IT" sz="1600" kern="1200" dirty="0" err="1" smtClean="0"/>
            <a:t>Labview</a:t>
          </a:r>
          <a:r>
            <a:rPr lang="it-IT" sz="1600" kern="1200" dirty="0" smtClean="0"/>
            <a:t> i dati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Riceve da </a:t>
          </a:r>
          <a:r>
            <a:rPr lang="it-IT" sz="1600" kern="1200" dirty="0" err="1" smtClean="0"/>
            <a:t>LabView</a:t>
          </a:r>
          <a:r>
            <a:rPr lang="it-IT" sz="1600" kern="1200" dirty="0" smtClean="0"/>
            <a:t> il comando di Reset</a:t>
          </a:r>
          <a:endParaRPr lang="it-IT" sz="1600" kern="1200" dirty="0"/>
        </a:p>
      </dsp:txBody>
      <dsp:txXfrm>
        <a:off x="5246290" y="2715579"/>
        <a:ext cx="2983309" cy="1357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7B1D7-5CC6-42A7-8643-2EB6D541234C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AE147-115A-4BDE-B658-7AC12CF906C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470025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Rivelazione raggi cosmici ad alta energia con controllo remoto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5589240"/>
            <a:ext cx="6400800" cy="86409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ubaldo.denni@lnf.infn.it</a:t>
            </a:r>
          </a:p>
          <a:p>
            <a:pPr algn="l">
              <a:spcBef>
                <a:spcPts val="0"/>
              </a:spcBef>
            </a:pP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antonietta.frani@lnf.infn.it</a:t>
            </a:r>
          </a:p>
          <a:p>
            <a:pPr algn="l">
              <a:spcBef>
                <a:spcPts val="0"/>
              </a:spcBef>
            </a:pP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silvia.miozzi@lnf.infn.it</a:t>
            </a:r>
          </a:p>
          <a:p>
            <a:endParaRPr lang="it-IT" sz="2000" dirty="0"/>
          </a:p>
        </p:txBody>
      </p:sp>
      <p:pic>
        <p:nvPicPr>
          <p:cNvPr id="4" name="Immagine 3" descr="eee_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260648"/>
            <a:ext cx="1570484" cy="1631558"/>
          </a:xfrm>
          <a:prstGeom prst="rect">
            <a:avLst/>
          </a:prstGeom>
        </p:spPr>
      </p:pic>
      <p:pic>
        <p:nvPicPr>
          <p:cNvPr id="1026" name="Picture 2" descr="C:\Users\Antonia\Desktop\presentazione ee\immagini\idf_s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1079500" cy="93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LabView</a:t>
            </a:r>
            <a:endParaRPr lang="it-IT" dirty="0"/>
          </a:p>
        </p:txBody>
      </p:sp>
      <p:pic>
        <p:nvPicPr>
          <p:cNvPr id="4" name="Segnaposto contenuto 3" descr="L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38796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LabView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it-IT" sz="2400" dirty="0" err="1" smtClean="0"/>
              <a:t>LabVIEW</a:t>
            </a:r>
            <a:r>
              <a:rPr lang="it-IT" sz="2400" dirty="0" smtClean="0"/>
              <a:t>  della National </a:t>
            </a:r>
            <a:r>
              <a:rPr lang="it-IT" sz="2400" dirty="0" err="1" smtClean="0"/>
              <a:t>Instruments</a:t>
            </a:r>
            <a:r>
              <a:rPr lang="it-IT" sz="2400" dirty="0" smtClean="0"/>
              <a:t> nasce nel 1984</a:t>
            </a:r>
          </a:p>
          <a:p>
            <a:pPr>
              <a:lnSpc>
                <a:spcPct val="95000"/>
              </a:lnSpc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en-US" sz="2400" dirty="0" err="1" smtClean="0"/>
              <a:t>LabVIEW</a:t>
            </a:r>
            <a:r>
              <a:rPr lang="en-US" sz="2400" dirty="0" smtClean="0"/>
              <a:t> </a:t>
            </a:r>
            <a:r>
              <a:rPr lang="en-US" sz="2400" dirty="0" err="1" smtClean="0"/>
              <a:t>acronimo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: </a:t>
            </a:r>
            <a:r>
              <a:rPr lang="en-US" sz="2400" b="1" dirty="0" smtClean="0"/>
              <a:t>Lab</a:t>
            </a:r>
            <a:r>
              <a:rPr lang="en-US" sz="2400" dirty="0" smtClean="0"/>
              <a:t>oratory </a:t>
            </a:r>
            <a:r>
              <a:rPr lang="en-US" sz="2400" b="1" dirty="0" smtClean="0"/>
              <a:t>V</a:t>
            </a:r>
            <a:r>
              <a:rPr lang="en-US" sz="2400" dirty="0" smtClean="0"/>
              <a:t>irtual </a:t>
            </a:r>
            <a:r>
              <a:rPr lang="en-US" sz="2400" b="1" dirty="0" smtClean="0"/>
              <a:t>I</a:t>
            </a:r>
            <a:r>
              <a:rPr lang="en-US" sz="2400" dirty="0" smtClean="0"/>
              <a:t>nstrument </a:t>
            </a:r>
            <a:r>
              <a:rPr lang="en-US" sz="2400" b="1" dirty="0" smtClean="0"/>
              <a:t>E</a:t>
            </a:r>
            <a:r>
              <a:rPr lang="en-US" sz="2400" dirty="0" smtClean="0"/>
              <a:t>ngineering</a:t>
            </a:r>
          </a:p>
          <a:p>
            <a:pPr>
              <a:lnSpc>
                <a:spcPct val="95000"/>
              </a:lnSpc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en-US" sz="2400" b="1" dirty="0" smtClean="0"/>
              <a:t>W</a:t>
            </a:r>
            <a:r>
              <a:rPr lang="en-US" sz="2400" dirty="0" smtClean="0"/>
              <a:t>orkbench </a:t>
            </a:r>
          </a:p>
          <a:p>
            <a:pPr>
              <a:lnSpc>
                <a:spcPct val="95000"/>
              </a:lnSpc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it-IT" sz="2400" dirty="0" smtClean="0"/>
              <a:t>E’ un programma applicativo che usa il linguaggio grafico</a:t>
            </a:r>
          </a:p>
          <a:p>
            <a:pPr>
              <a:lnSpc>
                <a:spcPct val="95000"/>
              </a:lnSpc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it-IT" sz="2400" dirty="0" smtClean="0"/>
              <a:t> </a:t>
            </a:r>
            <a:r>
              <a:rPr lang="it-IT" sz="2400" b="1" dirty="0" smtClean="0"/>
              <a:t>G</a:t>
            </a:r>
            <a:r>
              <a:rPr lang="it-IT" sz="2400" dirty="0" smtClean="0"/>
              <a:t> ( </a:t>
            </a:r>
            <a:r>
              <a:rPr lang="it-IT" sz="2400" b="1" dirty="0" err="1" smtClean="0"/>
              <a:t>Graphical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Language</a:t>
            </a:r>
            <a:r>
              <a:rPr lang="it-IT" sz="2400" b="1" dirty="0" smtClean="0"/>
              <a:t> </a:t>
            </a:r>
            <a:r>
              <a:rPr lang="it-IT" sz="2400" dirty="0" smtClean="0"/>
              <a:t>)</a:t>
            </a:r>
            <a:r>
              <a:rPr lang="ar-SA" sz="2400" dirty="0" smtClean="0">
                <a:cs typeface="Times New Roman" pitchFamily="16" charset="0"/>
              </a:rPr>
              <a:t>‏</a:t>
            </a:r>
            <a:endParaRPr lang="it-IT" sz="2400" dirty="0" smtClean="0">
              <a:cs typeface="Times New Roman" pitchFamily="16" charset="0"/>
            </a:endParaRPr>
          </a:p>
          <a:p>
            <a:pPr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it-IT" sz="2400" dirty="0" smtClean="0"/>
              <a:t> I programmi in </a:t>
            </a:r>
            <a:r>
              <a:rPr lang="it-IT" sz="2400" dirty="0" err="1" smtClean="0"/>
              <a:t>LabVIEW</a:t>
            </a:r>
            <a:r>
              <a:rPr lang="it-IT" sz="2400" dirty="0" smtClean="0"/>
              <a:t> sono chiamati </a:t>
            </a:r>
            <a:r>
              <a:rPr lang="it-IT" sz="2400" b="1" dirty="0" err="1" smtClean="0"/>
              <a:t>V</a:t>
            </a:r>
            <a:r>
              <a:rPr lang="it-IT" sz="2400" dirty="0" err="1" smtClean="0"/>
              <a:t>irtual</a:t>
            </a:r>
            <a:r>
              <a:rPr lang="it-IT" sz="2400" dirty="0" smtClean="0"/>
              <a:t> </a:t>
            </a:r>
            <a:r>
              <a:rPr lang="it-IT" sz="2400" b="1" dirty="0" err="1" smtClean="0"/>
              <a:t>I</a:t>
            </a:r>
            <a:r>
              <a:rPr lang="it-IT" sz="2400" dirty="0" err="1" smtClean="0"/>
              <a:t>nstruments</a:t>
            </a:r>
            <a:endParaRPr lang="it-IT" sz="2400" dirty="0" smtClean="0"/>
          </a:p>
          <a:p>
            <a:pPr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it-IT" sz="2400" dirty="0" smtClean="0"/>
              <a:t> Sono formati da un Pannello frontale, un Diagramma a Blocchi,</a:t>
            </a:r>
          </a:p>
          <a:p>
            <a:pPr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r>
              <a:rPr lang="it-IT" sz="2400" dirty="0" smtClean="0"/>
              <a:t>una Icona e i Terminali</a:t>
            </a:r>
          </a:p>
          <a:p>
            <a:pPr>
              <a:lnSpc>
                <a:spcPct val="95000"/>
              </a:lnSpc>
              <a:buNone/>
              <a:tabLst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  <a:tab pos="8555167" algn="l"/>
              </a:tabLst>
            </a:pPr>
            <a:endParaRPr lang="it-IT" sz="2400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Cubloc</a:t>
            </a:r>
            <a:endParaRPr lang="it-IT" dirty="0"/>
          </a:p>
        </p:txBody>
      </p:sp>
      <p:pic>
        <p:nvPicPr>
          <p:cNvPr id="4" name="Segnaposto contenuto 3" descr="cublo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47689" y="1600200"/>
            <a:ext cx="424862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Cubloc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Il vantaggio del </a:t>
            </a:r>
            <a:r>
              <a:rPr lang="it-IT" dirty="0" smtClean="0"/>
              <a:t>CUBLOC </a:t>
            </a:r>
            <a:r>
              <a:rPr lang="it-IT" dirty="0"/>
              <a:t>rispetto ai PLC </a:t>
            </a:r>
            <a:r>
              <a:rPr lang="it-IT" dirty="0" smtClean="0"/>
              <a:t> classici e</a:t>
            </a:r>
            <a:r>
              <a:rPr lang="it-IT" dirty="0"/>
              <a:t>' nella programmazione. Essi, infatti, supportano la programmazione </a:t>
            </a:r>
            <a:r>
              <a:rPr lang="it-IT" dirty="0" err="1"/>
              <a:t>Ladder</a:t>
            </a:r>
            <a:r>
              <a:rPr lang="it-IT" dirty="0"/>
              <a:t> </a:t>
            </a:r>
            <a:r>
              <a:rPr lang="it-IT" dirty="0" err="1"/>
              <a:t>Logic</a:t>
            </a:r>
            <a:r>
              <a:rPr lang="it-IT" dirty="0"/>
              <a:t> integrata con il linguaggio </a:t>
            </a:r>
            <a:r>
              <a:rPr lang="it-IT" dirty="0" err="1" smtClean="0"/>
              <a:t>Basic</a:t>
            </a:r>
            <a:r>
              <a:rPr lang="it-IT" dirty="0" smtClean="0"/>
              <a:t>.</a:t>
            </a:r>
          </a:p>
          <a:p>
            <a:r>
              <a:rPr lang="it-IT" dirty="0"/>
              <a:t>l'Utente ha a disposizione la </a:t>
            </a:r>
            <a:r>
              <a:rPr lang="it-IT" dirty="0" err="1"/>
              <a:t>semplicita'</a:t>
            </a:r>
            <a:r>
              <a:rPr lang="it-IT" dirty="0"/>
              <a:t> e l'efficienza della programmazione </a:t>
            </a:r>
            <a:r>
              <a:rPr lang="it-IT" dirty="0" err="1"/>
              <a:t>Ladder</a:t>
            </a:r>
            <a:r>
              <a:rPr lang="it-IT" dirty="0"/>
              <a:t> </a:t>
            </a:r>
            <a:r>
              <a:rPr lang="it-IT" dirty="0" err="1" smtClean="0"/>
              <a:t>Logic</a:t>
            </a:r>
            <a:r>
              <a:rPr lang="it-IT" dirty="0" smtClean="0"/>
              <a:t> (</a:t>
            </a:r>
            <a:r>
              <a:rPr lang="it-IT" dirty="0" err="1" smtClean="0"/>
              <a:t>Real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) </a:t>
            </a:r>
            <a:r>
              <a:rPr lang="it-IT" dirty="0"/>
              <a:t>unita alla potenza e </a:t>
            </a:r>
            <a:r>
              <a:rPr lang="it-IT" dirty="0" err="1"/>
              <a:t>semplicita'</a:t>
            </a:r>
            <a:r>
              <a:rPr lang="it-IT" dirty="0"/>
              <a:t> del linguaggio </a:t>
            </a:r>
            <a:r>
              <a:rPr lang="it-IT" dirty="0" err="1"/>
              <a:t>Basic</a:t>
            </a:r>
            <a:r>
              <a:rPr lang="it-IT" dirty="0"/>
              <a:t>.</a:t>
            </a:r>
            <a:br>
              <a:rPr lang="it-IT" dirty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Cubloc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sz="2000" dirty="0" smtClean="0"/>
          </a:p>
          <a:p>
            <a:pPr>
              <a:buNone/>
            </a:pPr>
            <a:endParaRPr lang="it-IT" sz="2000" dirty="0"/>
          </a:p>
          <a:p>
            <a:pPr>
              <a:buNone/>
            </a:pPr>
            <a:r>
              <a:rPr lang="it-IT" sz="2400" dirty="0" smtClean="0"/>
              <a:t>Il </a:t>
            </a:r>
            <a:r>
              <a:rPr lang="it-IT" sz="2400" dirty="0"/>
              <a:t>CUBLOC ha una struttura </a:t>
            </a:r>
            <a:r>
              <a:rPr lang="it-IT" sz="2400" dirty="0" err="1"/>
              <a:t>multitasking</a:t>
            </a:r>
            <a:r>
              <a:rPr lang="it-IT" sz="2400" dirty="0"/>
              <a:t> che </a:t>
            </a:r>
            <a:r>
              <a:rPr lang="it-IT" sz="2400" dirty="0" smtClean="0"/>
              <a:t>esegue </a:t>
            </a:r>
            <a:r>
              <a:rPr lang="it-IT" sz="2400" dirty="0"/>
              <a:t>il </a:t>
            </a:r>
            <a:r>
              <a:rPr lang="it-IT" sz="2400" dirty="0" err="1"/>
              <a:t>Basic</a:t>
            </a:r>
            <a:r>
              <a:rPr lang="it-IT" sz="2400" dirty="0"/>
              <a:t> ed </a:t>
            </a:r>
            <a:r>
              <a:rPr lang="it-IT" sz="2400" dirty="0" smtClean="0"/>
              <a:t>il</a:t>
            </a:r>
          </a:p>
          <a:p>
            <a:pPr>
              <a:buNone/>
            </a:pPr>
            <a:r>
              <a:rPr lang="it-IT" sz="2400" dirty="0" err="1" smtClean="0"/>
              <a:t>Ladder</a:t>
            </a:r>
            <a:r>
              <a:rPr lang="it-IT" sz="2400" dirty="0"/>
              <a:t> </a:t>
            </a:r>
            <a:r>
              <a:rPr lang="it-IT" sz="2400" dirty="0" smtClean="0"/>
              <a:t>simultaneamente</a:t>
            </a:r>
            <a:r>
              <a:rPr lang="it-IT" sz="2400" dirty="0"/>
              <a:t>. Questo consente al programma </a:t>
            </a:r>
            <a:r>
              <a:rPr lang="it-IT" sz="2400" dirty="0" err="1" smtClean="0"/>
              <a:t>Ladder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di </a:t>
            </a:r>
            <a:r>
              <a:rPr lang="it-IT" sz="2400" dirty="0"/>
              <a:t>girare </a:t>
            </a:r>
            <a:r>
              <a:rPr lang="it-IT" sz="2400" dirty="0" smtClean="0"/>
              <a:t>con precisione </a:t>
            </a:r>
            <a:r>
              <a:rPr lang="it-IT" sz="2400" dirty="0"/>
              <a:t>ed accuratezza mentre continuano </a:t>
            </a:r>
            <a:r>
              <a:rPr lang="it-IT" sz="2400" dirty="0" smtClean="0"/>
              <a:t>le</a:t>
            </a:r>
          </a:p>
          <a:p>
            <a:pPr>
              <a:buNone/>
            </a:pPr>
            <a:r>
              <a:rPr lang="it-IT" sz="2400" dirty="0" smtClean="0"/>
              <a:t>elaborazioni </a:t>
            </a:r>
            <a:r>
              <a:rPr lang="it-IT" sz="2400" dirty="0"/>
              <a:t>in </a:t>
            </a:r>
            <a:r>
              <a:rPr lang="it-IT" sz="2400" dirty="0" err="1"/>
              <a:t>Basic</a:t>
            </a:r>
            <a:r>
              <a:rPr lang="it-IT" sz="2400" dirty="0"/>
              <a:t>. </a:t>
            </a:r>
            <a:endParaRPr lang="it-IT" sz="2400" dirty="0" smtClean="0"/>
          </a:p>
          <a:p>
            <a:pPr>
              <a:buNone/>
            </a:pPr>
            <a:r>
              <a:rPr lang="it-IT" sz="2400" dirty="0"/>
              <a:t>Un altro vantaggio del CUBLOC nei confronti di </a:t>
            </a:r>
            <a:r>
              <a:rPr lang="it-IT" sz="2400" dirty="0" smtClean="0"/>
              <a:t>altri</a:t>
            </a:r>
          </a:p>
          <a:p>
            <a:pPr>
              <a:buNone/>
            </a:pPr>
            <a:r>
              <a:rPr lang="it-IT" sz="2400" dirty="0" smtClean="0"/>
              <a:t>microcontrollori </a:t>
            </a:r>
            <a:r>
              <a:rPr lang="it-IT" sz="2400" dirty="0" err="1"/>
              <a:t>Basic</a:t>
            </a:r>
            <a:r>
              <a:rPr lang="it-IT" sz="2400" dirty="0"/>
              <a:t> </a:t>
            </a:r>
            <a:r>
              <a:rPr lang="it-IT" sz="2400" dirty="0" smtClean="0"/>
              <a:t>e‘ la </a:t>
            </a:r>
            <a:r>
              <a:rPr lang="it-IT" sz="2400" dirty="0" err="1"/>
              <a:t>possibilita'</a:t>
            </a:r>
            <a:r>
              <a:rPr lang="it-IT" sz="2400" dirty="0"/>
              <a:t>, da parte dell'Utente, </a:t>
            </a:r>
            <a:r>
              <a:rPr lang="it-IT" sz="2400" dirty="0" smtClean="0"/>
              <a:t>di</a:t>
            </a:r>
          </a:p>
          <a:p>
            <a:pPr>
              <a:buNone/>
            </a:pPr>
            <a:r>
              <a:rPr lang="it-IT" sz="2400" dirty="0" smtClean="0"/>
              <a:t>separare </a:t>
            </a:r>
            <a:r>
              <a:rPr lang="it-IT" sz="2400" dirty="0"/>
              <a:t>la </a:t>
            </a:r>
            <a:r>
              <a:rPr lang="it-IT" sz="2400" dirty="0" err="1"/>
              <a:t>quantita'</a:t>
            </a:r>
            <a:r>
              <a:rPr lang="it-IT" sz="2400" dirty="0"/>
              <a:t> di lavoro </a:t>
            </a:r>
            <a:r>
              <a:rPr lang="it-IT" sz="2400" dirty="0" smtClean="0"/>
              <a:t>tra </a:t>
            </a:r>
            <a:r>
              <a:rPr lang="it-IT" sz="2400" dirty="0" err="1" smtClean="0"/>
              <a:t>Ladder</a:t>
            </a:r>
            <a:r>
              <a:rPr lang="it-IT" sz="2400" dirty="0" smtClean="0"/>
              <a:t> </a:t>
            </a:r>
            <a:r>
              <a:rPr lang="it-IT" sz="2400" dirty="0" err="1"/>
              <a:t>Logic</a:t>
            </a:r>
            <a:r>
              <a:rPr lang="it-IT" sz="2400" dirty="0"/>
              <a:t> e </a:t>
            </a:r>
            <a:r>
              <a:rPr lang="it-IT" sz="2400" dirty="0" err="1" smtClean="0"/>
              <a:t>Basic</a:t>
            </a:r>
            <a:r>
              <a:rPr lang="it-IT" sz="2400" dirty="0" smtClean="0"/>
              <a:t>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2160240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/>
              <a:t> </a:t>
            </a:r>
            <a:r>
              <a:rPr lang="it-IT" dirty="0" smtClean="0"/>
              <a:t>                            </a:t>
            </a:r>
            <a:r>
              <a:rPr lang="it-IT" dirty="0" err="1" smtClean="0"/>
              <a:t>Cubloc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200" dirty="0" smtClean="0"/>
              <a:t>Possiamo effettuare una programmazione parallela in Logica </a:t>
            </a:r>
            <a:r>
              <a:rPr lang="it-IT" sz="2200" dirty="0" err="1" smtClean="0"/>
              <a:t>Ladder</a:t>
            </a:r>
            <a:r>
              <a:rPr lang="it-IT" sz="2200" dirty="0" smtClean="0"/>
              <a:t> e </a:t>
            </a:r>
            <a:r>
              <a:rPr lang="it-IT" sz="2200" dirty="0" err="1" smtClean="0"/>
              <a:t>Basic</a:t>
            </a:r>
            <a:r>
              <a:rPr lang="it-IT" sz="2200" dirty="0" smtClean="0"/>
              <a:t>.</a:t>
            </a:r>
            <a:r>
              <a:rPr lang="it-IT" sz="2200" dirty="0"/>
              <a:t/>
            </a:r>
            <a:br>
              <a:rPr lang="it-IT" sz="2200" dirty="0"/>
            </a:br>
            <a:r>
              <a:rPr lang="it-IT" sz="2200" dirty="0"/>
              <a:t>Il primario vantaggio della Logica </a:t>
            </a:r>
            <a:r>
              <a:rPr lang="it-IT" sz="2200" dirty="0" err="1"/>
              <a:t>Ladder</a:t>
            </a:r>
            <a:r>
              <a:rPr lang="it-IT" sz="2200" dirty="0"/>
              <a:t> e' nel poter garantire </a:t>
            </a:r>
            <a:r>
              <a:rPr lang="it-IT" sz="2200" dirty="0" smtClean="0"/>
              <a:t>il processo degli </a:t>
            </a:r>
            <a:r>
              <a:rPr lang="it-IT" sz="2200" dirty="0"/>
              <a:t>input in un tempo </a:t>
            </a:r>
            <a:r>
              <a:rPr lang="it-IT" sz="2200" dirty="0" smtClean="0"/>
              <a:t>definito.</a:t>
            </a:r>
            <a:br>
              <a:rPr lang="it-IT" sz="2200" dirty="0" smtClean="0"/>
            </a:br>
            <a:r>
              <a:rPr lang="it-IT" sz="2200" dirty="0" smtClean="0"/>
              <a:t>Il </a:t>
            </a:r>
            <a:r>
              <a:rPr lang="it-IT" sz="2200" dirty="0" err="1"/>
              <a:t>Basic</a:t>
            </a:r>
            <a:r>
              <a:rPr lang="it-IT" sz="2200" dirty="0"/>
              <a:t> e' un linguaggio </a:t>
            </a:r>
            <a:r>
              <a:rPr lang="it-IT" sz="2200" dirty="0" smtClean="0"/>
              <a:t>in </a:t>
            </a:r>
            <a:r>
              <a:rPr lang="it-IT" sz="2200" dirty="0"/>
              <a:t>grado di processare algoritmi </a:t>
            </a:r>
            <a:r>
              <a:rPr lang="it-IT" sz="2200" dirty="0" smtClean="0"/>
              <a:t>complessi.</a:t>
            </a:r>
            <a:r>
              <a:rPr lang="it-IT" sz="2000" dirty="0" smtClean="0"/>
              <a:t/>
            </a:r>
            <a:br>
              <a:rPr lang="it-IT" sz="2000" dirty="0" smtClean="0"/>
            </a:br>
            <a:endParaRPr lang="it-IT" sz="2000" dirty="0"/>
          </a:p>
        </p:txBody>
      </p:sp>
      <p:pic>
        <p:nvPicPr>
          <p:cNvPr id="4" name="Segnaposto contenuto 3" descr="http://www.robot-italy.com/images/cubloc/what_00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924944"/>
            <a:ext cx="5842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Cubloc</a:t>
            </a:r>
            <a:endParaRPr lang="it-IT" dirty="0"/>
          </a:p>
        </p:txBody>
      </p:sp>
      <p:pic>
        <p:nvPicPr>
          <p:cNvPr id="4" name="Segnaposto contenuto 3" descr="http://www.robot-italy.com/images/cubloc/what_00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32856"/>
            <a:ext cx="41148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http://www.robot-italy.com/images/cubloc/what_0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636912"/>
            <a:ext cx="25527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899592" y="5373216"/>
            <a:ext cx="4176464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 I circuiti </a:t>
            </a:r>
            <a:r>
              <a:rPr lang="it-IT" dirty="0"/>
              <a:t>A e B sono in stato di attesa, pronti a generare un output appena ricevono l'input. </a:t>
            </a:r>
          </a:p>
        </p:txBody>
      </p:sp>
      <p:sp>
        <p:nvSpPr>
          <p:cNvPr id="7" name="Rettangolo 6"/>
          <p:cNvSpPr/>
          <p:nvPr/>
        </p:nvSpPr>
        <p:spPr>
          <a:xfrm>
            <a:off x="5508104" y="5373216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Lo stesso programma </a:t>
            </a:r>
            <a:r>
              <a:rPr lang="it-IT" dirty="0" smtClean="0"/>
              <a:t>“tradotto” in </a:t>
            </a:r>
            <a:r>
              <a:rPr lang="it-IT" dirty="0" err="1" smtClean="0"/>
              <a:t>Basic</a:t>
            </a:r>
            <a:r>
              <a:rPr lang="it-IT" dirty="0" smtClean="0"/>
              <a:t>  ha </a:t>
            </a:r>
            <a:r>
              <a:rPr lang="it-IT" dirty="0"/>
              <a:t>un funzionamento Sequenziale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IMS Motore</a:t>
            </a:r>
            <a:endParaRPr lang="it-IT" dirty="0"/>
          </a:p>
        </p:txBody>
      </p:sp>
      <p:pic>
        <p:nvPicPr>
          <p:cNvPr id="4" name="Segnaposto contenuto 3" descr="im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08311" y="1600200"/>
            <a:ext cx="572737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Motore IMS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LabView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Freccia circolare in su 22"/>
          <p:cNvSpPr/>
          <p:nvPr/>
        </p:nvSpPr>
        <p:spPr>
          <a:xfrm rot="10800000">
            <a:off x="1259632" y="1556792"/>
            <a:ext cx="6336704" cy="504056"/>
          </a:xfrm>
          <a:prstGeom prst="curvedUpArrow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solidFill>
              <a:schemeClr val="accent1">
                <a:lumMod val="40000"/>
                <a:lumOff val="60000"/>
              </a:schemeClr>
            </a:solidFill>
            <a:head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6588224" y="5589240"/>
            <a:ext cx="2016224" cy="93610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t-IT" sz="2000" dirty="0" smtClean="0"/>
              <a:t>Invia il comando reset al </a:t>
            </a:r>
            <a:r>
              <a:rPr lang="it-IT" sz="2000" dirty="0" err="1" smtClean="0"/>
              <a:t>Cubloc</a:t>
            </a:r>
            <a:r>
              <a:rPr lang="it-IT" sz="2000" dirty="0" smtClean="0"/>
              <a:t> 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Cubloc</a:t>
            </a:r>
            <a:endParaRPr lang="it-IT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Programma in </a:t>
            </a:r>
            <a:r>
              <a:rPr lang="it-IT" dirty="0" err="1" smtClean="0"/>
              <a:t>LabView</a:t>
            </a:r>
            <a:endParaRPr lang="it-IT" dirty="0"/>
          </a:p>
        </p:txBody>
      </p:sp>
      <p:pic>
        <p:nvPicPr>
          <p:cNvPr id="4" name="Segnaposto contenuto 3" descr="main_lab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6764"/>
            <a:ext cx="8229600" cy="44728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Cubloc</a:t>
            </a:r>
            <a:endParaRPr lang="it-IT" dirty="0"/>
          </a:p>
        </p:txBody>
      </p:sp>
      <p:pic>
        <p:nvPicPr>
          <p:cNvPr id="4" name="Segnaposto contenuto 3" descr="ee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5085" y="1600200"/>
            <a:ext cx="375383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468</Words>
  <Application>Microsoft Office PowerPoint</Application>
  <PresentationFormat>Presentazione su schermo (4:3)</PresentationFormat>
  <Paragraphs>100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Rivelazione raggi cosmici ad alta energia con controllo remoto</vt:lpstr>
      <vt:lpstr>Progetto</vt:lpstr>
      <vt:lpstr>LabView</vt:lpstr>
      <vt:lpstr>LabView</vt:lpstr>
      <vt:lpstr>Cubloc</vt:lpstr>
      <vt:lpstr>Cubloc </vt:lpstr>
      <vt:lpstr>Cubloc</vt:lpstr>
      <vt:lpstr>                             Cubloc Possiamo effettuare una programmazione parallela in Logica Ladder e Basic. Il primario vantaggio della Logica Ladder e' nel poter garantire il processo degli input in un tempo definito. Il Basic e' un linguaggio in grado di processare algoritmi complessi. </vt:lpstr>
      <vt:lpstr>Cubloc</vt:lpstr>
      <vt:lpstr>IMS Motore</vt:lpstr>
      <vt:lpstr>Diapositiva 11</vt:lpstr>
      <vt:lpstr>Motore IMS</vt:lpstr>
      <vt:lpstr>LabView</vt:lpstr>
      <vt:lpstr>Cubloc</vt:lpstr>
      <vt:lpstr>Programma in LabView</vt:lpstr>
      <vt:lpstr>Cubloc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Antonia</dc:creator>
  <cp:lastModifiedBy>ubaldo</cp:lastModifiedBy>
  <cp:revision>20</cp:revision>
  <dcterms:created xsi:type="dcterms:W3CDTF">2011-10-05T11:37:29Z</dcterms:created>
  <dcterms:modified xsi:type="dcterms:W3CDTF">2011-10-27T08:10:58Z</dcterms:modified>
</cp:coreProperties>
</file>